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3" r:id="rId1"/>
    <p:sldMasterId id="2147483704" r:id="rId2"/>
    <p:sldMasterId id="2147483705" r:id="rId3"/>
  </p:sldMasterIdLst>
  <p:notesMasterIdLst>
    <p:notesMasterId r:id="rId60"/>
  </p:notesMasterIdLst>
  <p:sldIdLst>
    <p:sldId id="256" r:id="rId4"/>
    <p:sldId id="258" r:id="rId5"/>
    <p:sldId id="259" r:id="rId6"/>
    <p:sldId id="392" r:id="rId7"/>
    <p:sldId id="260" r:id="rId8"/>
    <p:sldId id="261" r:id="rId9"/>
    <p:sldId id="262" r:id="rId10"/>
    <p:sldId id="263" r:id="rId11"/>
    <p:sldId id="264" r:id="rId12"/>
    <p:sldId id="265" r:id="rId13"/>
    <p:sldId id="266" r:id="rId14"/>
    <p:sldId id="268" r:id="rId15"/>
    <p:sldId id="269" r:id="rId16"/>
    <p:sldId id="270" r:id="rId17"/>
    <p:sldId id="271" r:id="rId18"/>
    <p:sldId id="272" r:id="rId19"/>
    <p:sldId id="273" r:id="rId20"/>
    <p:sldId id="275" r:id="rId21"/>
    <p:sldId id="276" r:id="rId22"/>
    <p:sldId id="278" r:id="rId23"/>
    <p:sldId id="279" r:id="rId24"/>
    <p:sldId id="280" r:id="rId25"/>
    <p:sldId id="281" r:id="rId26"/>
    <p:sldId id="282" r:id="rId27"/>
    <p:sldId id="286" r:id="rId28"/>
    <p:sldId id="289" r:id="rId29"/>
    <p:sldId id="283" r:id="rId30"/>
    <p:sldId id="285" r:id="rId31"/>
    <p:sldId id="290" r:id="rId32"/>
    <p:sldId id="293" r:id="rId33"/>
    <p:sldId id="391" r:id="rId34"/>
    <p:sldId id="389" r:id="rId35"/>
    <p:sldId id="306" r:id="rId36"/>
    <p:sldId id="307" r:id="rId37"/>
    <p:sldId id="310" r:id="rId38"/>
    <p:sldId id="361" r:id="rId39"/>
    <p:sldId id="318" r:id="rId40"/>
    <p:sldId id="325" r:id="rId41"/>
    <p:sldId id="326" r:id="rId42"/>
    <p:sldId id="328" r:id="rId43"/>
    <p:sldId id="329" r:id="rId44"/>
    <p:sldId id="330" r:id="rId45"/>
    <p:sldId id="331" r:id="rId46"/>
    <p:sldId id="332" r:id="rId47"/>
    <p:sldId id="356" r:id="rId48"/>
    <p:sldId id="390" r:id="rId49"/>
    <p:sldId id="377" r:id="rId50"/>
    <p:sldId id="378" r:id="rId51"/>
    <p:sldId id="379" r:id="rId52"/>
    <p:sldId id="380" r:id="rId53"/>
    <p:sldId id="382" r:id="rId54"/>
    <p:sldId id="383" r:id="rId55"/>
    <p:sldId id="384" r:id="rId56"/>
    <p:sldId id="386" r:id="rId57"/>
    <p:sldId id="387" r:id="rId58"/>
    <p:sldId id="388"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
      <p:font typeface="Arial Unicode MS" panose="020B0604020202020204" pitchFamily="34" charset="-128"/>
      <p:regular r:id="rId69"/>
    </p:embeddedFont>
    <p:embeddedFont>
      <p:font typeface="Garamond" panose="02020404030301010803" pitchFamily="18" charset="0"/>
      <p:regular r:id="rId70"/>
      <p:bold r:id="rId71"/>
      <p: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37">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C0535"/>
    <a:srgbClr val="0E0238"/>
    <a:srgbClr val="F7A003"/>
    <a:srgbClr val="FF9900"/>
    <a:srgbClr val="FDC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67" autoAdjust="0"/>
    <p:restoredTop sz="93584" autoAdjust="0"/>
  </p:normalViewPr>
  <p:slideViewPr>
    <p:cSldViewPr snapToGrid="0">
      <p:cViewPr>
        <p:scale>
          <a:sx n="121" d="100"/>
          <a:sy n="121" d="100"/>
        </p:scale>
        <p:origin x="-1344" y="-114"/>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34550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В этой презентации стандартные меры предосторожности будут рассматриваться более подробно, начиная с гигиенической обработки рук и респираторной гигиены.</a:t>
            </a:r>
            <a:endParaRPr sz="4200" b="1">
              <a:solidFill>
                <a:srgbClr val="0092CC"/>
              </a:solidFill>
              <a:latin typeface="Calibri"/>
              <a:ea typeface="Calibri"/>
              <a:cs typeface="Calibri"/>
              <a:sym typeface="Calibri"/>
            </a:endParaRPr>
          </a:p>
          <a:p>
            <a:pPr marL="0" lvl="0" indent="0" algn="l" rtl="0">
              <a:spcBef>
                <a:spcPts val="0"/>
              </a:spcBef>
              <a:spcAft>
                <a:spcPts val="0"/>
              </a:spcAft>
              <a:buNone/>
            </a:pPr>
            <a:endParaRPr>
              <a:latin typeface="Arial"/>
              <a:ea typeface="Arial"/>
              <a:cs typeface="Arial"/>
              <a:sym typeface="Arial"/>
            </a:endParaRPr>
          </a:p>
        </p:txBody>
      </p:sp>
      <p:sp>
        <p:nvSpPr>
          <p:cNvPr id="506" name="Google Shape;5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ru-RU"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23764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Соблюдение гигиены рук предотвращает передачу микробов нам и окружающим. Никогда не касайтесь своего лица (глаз, носа или рта), не вымыв предварительно руки</a:t>
            </a:r>
            <a:endParaRPr/>
          </a:p>
        </p:txBody>
      </p:sp>
      <p:sp>
        <p:nvSpPr>
          <p:cNvPr id="605" name="Google Shape;60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11</a:t>
            </a:fld>
            <a:endParaRPr/>
          </a:p>
        </p:txBody>
      </p:sp>
    </p:spTree>
    <p:extLst>
      <p:ext uri="{BB962C8B-B14F-4D97-AF65-F5344CB8AC3E}">
        <p14:creationId xmlns:p14="http://schemas.microsoft.com/office/powerpoint/2010/main" val="1347360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Когда мы должны мыть руки? ВОЗ определила 5 моментов, когда любой работник здравоохранения должен мыть руки. Мы подробно рассмотрим эти 5 моментов.</a:t>
            </a:r>
            <a:endParaRPr/>
          </a:p>
        </p:txBody>
      </p:sp>
      <p:sp>
        <p:nvSpPr>
          <p:cNvPr id="637" name="Google Shape;63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12</a:t>
            </a:fld>
            <a:endParaRPr/>
          </a:p>
        </p:txBody>
      </p:sp>
    </p:spTree>
    <p:extLst>
      <p:ext uri="{BB962C8B-B14F-4D97-AF65-F5344CB8AC3E}">
        <p14:creationId xmlns:p14="http://schemas.microsoft.com/office/powerpoint/2010/main" val="281872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13</a:t>
            </a:fld>
            <a:endParaRPr/>
          </a:p>
        </p:txBody>
      </p:sp>
      <p:sp>
        <p:nvSpPr>
          <p:cNvPr id="644" name="Google Shape;64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5" name="Google Shape;64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800"/>
              <a:t>Момент 1 – «перед контактом с пациентом или окружающим его пространством».</a:t>
            </a:r>
            <a:endParaRPr/>
          </a:p>
          <a:p>
            <a:pPr marL="0" lvl="0" indent="0" algn="l" rtl="0">
              <a:spcBef>
                <a:spcPts val="0"/>
              </a:spcBef>
              <a:spcAft>
                <a:spcPts val="0"/>
              </a:spcAft>
              <a:buNone/>
            </a:pPr>
            <a:endParaRPr sz="1800"/>
          </a:p>
          <a:p>
            <a:pPr marL="0" lvl="0" indent="0" algn="l" rtl="0">
              <a:spcBef>
                <a:spcPts val="0"/>
              </a:spcBef>
              <a:spcAft>
                <a:spcPts val="0"/>
              </a:spcAft>
              <a:buNone/>
            </a:pPr>
            <a:r>
              <a:rPr lang="ru-RU" sz="1800"/>
              <a:t>Кто-нибудь может привести примеры этого момента в вашей работе?</a:t>
            </a:r>
            <a:endParaRPr/>
          </a:p>
          <a:p>
            <a:pPr marL="0" lvl="0" indent="0" algn="l" rtl="0">
              <a:spcBef>
                <a:spcPts val="0"/>
              </a:spcBef>
              <a:spcAft>
                <a:spcPts val="0"/>
              </a:spcAft>
              <a:buNone/>
            </a:pPr>
            <a:endParaRPr sz="1800"/>
          </a:p>
          <a:p>
            <a:pPr marL="0" lvl="0" indent="0" algn="l" rtl="0">
              <a:spcBef>
                <a:spcPts val="0"/>
              </a:spcBef>
              <a:spcAft>
                <a:spcPts val="0"/>
              </a:spcAft>
              <a:buNone/>
            </a:pPr>
            <a:r>
              <a:rPr lang="ru-RU" sz="1800"/>
              <a:t>(Дайте участникам 1-2 минуты на ответ, затем щелкните на слайде, чтобы просмотреть несколько примеров.)</a:t>
            </a:r>
            <a:endParaRPr/>
          </a:p>
          <a:p>
            <a:pPr marL="0" lvl="0" indent="0" algn="l" rtl="0">
              <a:spcBef>
                <a:spcPts val="0"/>
              </a:spcBef>
              <a:spcAft>
                <a:spcPts val="0"/>
              </a:spcAft>
              <a:buNone/>
            </a:pPr>
            <a:endParaRPr sz="1800"/>
          </a:p>
          <a:p>
            <a:pPr marL="0" lvl="0" indent="0" algn="l" rtl="0">
              <a:spcBef>
                <a:spcPts val="0"/>
              </a:spcBef>
              <a:spcAft>
                <a:spcPts val="0"/>
              </a:spcAft>
              <a:buNone/>
            </a:pPr>
            <a:r>
              <a:rPr lang="ru-RU" sz="1800"/>
              <a:t>Назовите любые примеры, которые участники могли пропустить, или прочтите слайд, чтобы выделить и подчеркнуть примеры.</a:t>
            </a:r>
            <a:endParaRPr/>
          </a:p>
          <a:p>
            <a:pPr marL="0" lvl="0" indent="0" algn="l" rtl="0">
              <a:spcBef>
                <a:spcPts val="0"/>
              </a:spcBef>
              <a:spcAft>
                <a:spcPts val="0"/>
              </a:spcAft>
              <a:buNone/>
            </a:pPr>
            <a:endParaRPr sz="1600"/>
          </a:p>
        </p:txBody>
      </p:sp>
    </p:spTree>
    <p:extLst>
      <p:ext uri="{BB962C8B-B14F-4D97-AF65-F5344CB8AC3E}">
        <p14:creationId xmlns:p14="http://schemas.microsoft.com/office/powerpoint/2010/main" val="203585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5:notes"/>
          <p:cNvSpPr txBox="1">
            <a:spLocks noGrp="1"/>
          </p:cNvSpPr>
          <p:nvPr>
            <p:ph type="sldNum" idx="12"/>
          </p:nvPr>
        </p:nvSpPr>
        <p:spPr>
          <a:xfrm>
            <a:off x="3884613" y="86979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14</a:t>
            </a:fld>
            <a:endParaRPr/>
          </a:p>
        </p:txBody>
      </p:sp>
      <p:sp>
        <p:nvSpPr>
          <p:cNvPr id="656" name="Google Shape;65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7" name="Google Shape;65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Момент 2 – перед выполнением любых асептических процедур. </a:t>
            </a:r>
            <a:endParaRPr/>
          </a:p>
          <a:p>
            <a:pPr marL="0" lvl="0" indent="0" algn="l" rtl="0">
              <a:spcBef>
                <a:spcPts val="0"/>
              </a:spcBef>
              <a:spcAft>
                <a:spcPts val="0"/>
              </a:spcAft>
              <a:buNone/>
            </a:pPr>
            <a:r>
              <a:rPr lang="ru-RU" sz="1600"/>
              <a:t>Попросите участников привести любые примеры из своей работы.</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Дайте участникам 1-2 минуты на ответ, затем щелкните на слайде, чтобы просмотреть несколько примеров.</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Назовите любые примеры, которые участники могли пропустить, или прочтите слайд, чтобы выделить и подчеркнуть примеры.</a:t>
            </a:r>
            <a:endParaRPr/>
          </a:p>
          <a:p>
            <a:pPr marL="0" lvl="0" indent="0" algn="l" rtl="0">
              <a:spcBef>
                <a:spcPts val="0"/>
              </a:spcBef>
              <a:spcAft>
                <a:spcPts val="0"/>
              </a:spcAft>
              <a:buNone/>
            </a:pPr>
            <a:endParaRPr sz="1600"/>
          </a:p>
        </p:txBody>
      </p:sp>
    </p:spTree>
    <p:extLst>
      <p:ext uri="{BB962C8B-B14F-4D97-AF65-F5344CB8AC3E}">
        <p14:creationId xmlns:p14="http://schemas.microsoft.com/office/powerpoint/2010/main" val="58074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15</a:t>
            </a:fld>
            <a:endParaRPr/>
          </a:p>
        </p:txBody>
      </p:sp>
      <p:sp>
        <p:nvSpPr>
          <p:cNvPr id="668" name="Google Shape;66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r>
              <a:rPr lang="ru-RU" sz="1400"/>
              <a:t>Момент 3 – мытье рук после контакта с любыми биологическими жидкостями.</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Попросите участников привести любые примеры из своей работы</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(Дайте участникам 1-2 минуты на ответ, затем щелкните на слайде, чтобы просмотреть несколько примеров.)</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Назовите любые примеры, которые участники могли пропустить, или прочтите слайд, чтобы выделить и подчеркнуть примеры.</a:t>
            </a:r>
            <a:endParaRPr/>
          </a:p>
          <a:p>
            <a:pPr marL="0" lvl="0" indent="0" algn="l" rtl="0">
              <a:spcBef>
                <a:spcPts val="0"/>
              </a:spcBef>
              <a:spcAft>
                <a:spcPts val="0"/>
              </a:spcAft>
              <a:buNone/>
            </a:pPr>
            <a:endParaRPr sz="1400"/>
          </a:p>
        </p:txBody>
      </p:sp>
    </p:spTree>
    <p:extLst>
      <p:ext uri="{BB962C8B-B14F-4D97-AF65-F5344CB8AC3E}">
        <p14:creationId xmlns:p14="http://schemas.microsoft.com/office/powerpoint/2010/main" val="276134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16</a:t>
            </a:fld>
            <a:endParaRPr/>
          </a:p>
        </p:txBody>
      </p:sp>
      <p:sp>
        <p:nvSpPr>
          <p:cNvPr id="680" name="Google Shape;68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ru-RU" sz="1600"/>
              <a:t>Четвертый момент – мытье рук после любого контакта с пациентом.</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Попросите участников привести любые примеры из своей работы</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(Дайте участникам 1-2 минуты на ответ, затем щелкните на слайде, чтобы просмотреть несколько примеров.)</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Назовите любые примеры, которые участники могли пропустить, или прочтите слайд, чтобы выделить и подчеркнуть примеры.</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29149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17</a:t>
            </a:fld>
            <a:endParaRPr/>
          </a:p>
        </p:txBody>
      </p:sp>
      <p:sp>
        <p:nvSpPr>
          <p:cNvPr id="692" name="Google Shape;69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3" name="Google Shape;69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И наконец, пятый момент – мытье рук после любого контакта с объектами внешней среды в окружении пациента.</a:t>
            </a:r>
            <a:endParaRPr/>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ru-RU" sz="1600"/>
              <a:t>Попросите участников привести любые примеры из своей работы.</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(Дайте участникам 1-2 минуты на ответ, затем щелкните на слайде, чтобы просмотреть несколько примеров.)</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Назовите любые примеры, которые участники могли пропустить, или прочтите слайд, чтобы выделить и подчеркнуть примеры.</a:t>
            </a:r>
            <a:endParaRPr/>
          </a:p>
          <a:p>
            <a:pPr marL="0" lvl="0" indent="0" algn="l" rtl="0">
              <a:spcBef>
                <a:spcPts val="0"/>
              </a:spcBef>
              <a:spcAft>
                <a:spcPts val="0"/>
              </a:spcAft>
              <a:buNone/>
            </a:pPr>
            <a:r>
              <a:rPr lang="ru-RU"/>
              <a:t>  </a:t>
            </a:r>
            <a:endParaRPr/>
          </a:p>
        </p:txBody>
      </p:sp>
    </p:spTree>
    <p:extLst>
      <p:ext uri="{BB962C8B-B14F-4D97-AF65-F5344CB8AC3E}">
        <p14:creationId xmlns:p14="http://schemas.microsoft.com/office/powerpoint/2010/main" val="272160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18</a:t>
            </a:fld>
            <a:endParaRPr/>
          </a:p>
        </p:txBody>
      </p:sp>
    </p:spTree>
    <p:extLst>
      <p:ext uri="{BB962C8B-B14F-4D97-AF65-F5344CB8AC3E}">
        <p14:creationId xmlns:p14="http://schemas.microsoft.com/office/powerpoint/2010/main" val="1800707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19</a:t>
            </a:fld>
            <a:endParaRPr/>
          </a:p>
        </p:txBody>
      </p:sp>
    </p:spTree>
    <p:extLst>
      <p:ext uri="{BB962C8B-B14F-4D97-AF65-F5344CB8AC3E}">
        <p14:creationId xmlns:p14="http://schemas.microsoft.com/office/powerpoint/2010/main" val="3533771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Есть несколько других случаев, когда следует мыть руки:</a:t>
            </a:r>
            <a:endParaRPr/>
          </a:p>
          <a:p>
            <a:pPr marL="0" lvl="0" indent="0" algn="l" rtl="0">
              <a:spcBef>
                <a:spcPts val="0"/>
              </a:spcBef>
              <a:spcAft>
                <a:spcPts val="0"/>
              </a:spcAft>
              <a:buNone/>
            </a:pPr>
            <a:r>
              <a:rPr lang="ru-RU" sz="1600"/>
              <a:t> (прочитайте слайд)</a:t>
            </a:r>
            <a:endParaRPr/>
          </a:p>
        </p:txBody>
      </p:sp>
      <p:sp>
        <p:nvSpPr>
          <p:cNvPr id="775" name="Google Shape;77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20</a:t>
            </a:fld>
            <a:endParaRPr/>
          </a:p>
        </p:txBody>
      </p:sp>
    </p:spTree>
    <p:extLst>
      <p:ext uri="{BB962C8B-B14F-4D97-AF65-F5344CB8AC3E}">
        <p14:creationId xmlns:p14="http://schemas.microsoft.com/office/powerpoint/2010/main" val="222679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a:p>
        </p:txBody>
      </p:sp>
      <p:sp>
        <p:nvSpPr>
          <p:cNvPr id="523" name="Google Shape;5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a:t>
            </a:fld>
            <a:endParaRPr/>
          </a:p>
        </p:txBody>
      </p:sp>
    </p:spTree>
    <p:extLst>
      <p:ext uri="{BB962C8B-B14F-4D97-AF65-F5344CB8AC3E}">
        <p14:creationId xmlns:p14="http://schemas.microsoft.com/office/powerpoint/2010/main" val="1470702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Для обеспечения эффективной гигиены рук в сфере здравоохранения следует выделить несколько дополнительных важных моментов:</a:t>
            </a:r>
            <a:endParaRPr/>
          </a:p>
          <a:p>
            <a:pPr marL="285750" lvl="0" indent="-285750" algn="l" rtl="0">
              <a:spcBef>
                <a:spcPts val="0"/>
              </a:spcBef>
              <a:spcAft>
                <a:spcPts val="0"/>
              </a:spcAft>
              <a:buClr>
                <a:schemeClr val="dk1"/>
              </a:buClr>
              <a:buSzPts val="1600"/>
              <a:buFont typeface="Arial"/>
              <a:buChar char="•"/>
            </a:pPr>
            <a:r>
              <a:rPr lang="ru-RU" sz="1600"/>
              <a:t> Если вы оказываете помощь пациенту (это касается и уборки окружающего пространства), вам не следует носить украшения, такие как кольца, браслеты и т.д.  Если вы их носите, их следует снять для соблюдения надлежащей гигиены рук.</a:t>
            </a:r>
            <a:endParaRPr/>
          </a:p>
          <a:p>
            <a:pPr marL="285750" lvl="0" indent="-285750" algn="l" rtl="0">
              <a:spcBef>
                <a:spcPts val="0"/>
              </a:spcBef>
              <a:spcAft>
                <a:spcPts val="0"/>
              </a:spcAft>
              <a:buClr>
                <a:schemeClr val="dk1"/>
              </a:buClr>
              <a:buSzPts val="1600"/>
              <a:buFont typeface="Arial"/>
              <a:buChar char="•"/>
            </a:pPr>
            <a:r>
              <a:rPr lang="ru-RU" sz="1600"/>
              <a:t>Нельзя носить искусственные или накладные / наращенные ногти </a:t>
            </a:r>
            <a:endParaRPr/>
          </a:p>
          <a:p>
            <a:pPr marL="285750" lvl="0" indent="-285750" algn="l" rtl="0">
              <a:spcBef>
                <a:spcPts val="0"/>
              </a:spcBef>
              <a:spcAft>
                <a:spcPts val="0"/>
              </a:spcAft>
              <a:buClr>
                <a:schemeClr val="dk1"/>
              </a:buClr>
              <a:buSzPts val="1600"/>
              <a:buFont typeface="Arial"/>
              <a:buChar char="•"/>
            </a:pPr>
            <a:r>
              <a:rPr lang="ru-RU" sz="1600"/>
              <a:t>Ногти на пальцах должны быть короткими – не более 0,5 см от кончиков пальцев.</a:t>
            </a:r>
            <a:endParaRPr/>
          </a:p>
          <a:p>
            <a:pPr marL="285750" lvl="0" indent="-285750" algn="l" rtl="0">
              <a:spcBef>
                <a:spcPts val="0"/>
              </a:spcBef>
              <a:spcAft>
                <a:spcPts val="0"/>
              </a:spcAft>
              <a:buClr>
                <a:schemeClr val="dk1"/>
              </a:buClr>
              <a:buSzPts val="1600"/>
              <a:buFont typeface="Arial"/>
              <a:buChar char="•"/>
            </a:pPr>
            <a:r>
              <a:rPr lang="ru-RU" sz="1600"/>
              <a:t>Предпочтительной является одежда с короткими рукавами. </a:t>
            </a:r>
            <a:endParaRPr/>
          </a:p>
        </p:txBody>
      </p:sp>
      <p:sp>
        <p:nvSpPr>
          <p:cNvPr id="787" name="Google Shape;78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21</a:t>
            </a:fld>
            <a:endParaRPr/>
          </a:p>
        </p:txBody>
      </p:sp>
    </p:spTree>
    <p:extLst>
      <p:ext uri="{BB962C8B-B14F-4D97-AF65-F5344CB8AC3E}">
        <p14:creationId xmlns:p14="http://schemas.microsoft.com/office/powerpoint/2010/main" val="47819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22</a:t>
            </a:fld>
            <a:endParaRPr/>
          </a:p>
        </p:txBody>
      </p:sp>
    </p:spTree>
    <p:extLst>
      <p:ext uri="{BB962C8B-B14F-4D97-AF65-F5344CB8AC3E}">
        <p14:creationId xmlns:p14="http://schemas.microsoft.com/office/powerpoint/2010/main" val="3076779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7" name="Google Shape;807;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3585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Есть 2 способа очистки рук. Очистка рук – это физическое удаление грязи и микробов путем трения, использования антисептиков или дезинфекции рук. Это делается с помощью химического вещества (спиртосодержащий раствор для обработки рук), которое убивает микробы при нанесении на кожу.</a:t>
            </a:r>
            <a:endParaRPr/>
          </a:p>
        </p:txBody>
      </p:sp>
      <p:sp>
        <p:nvSpPr>
          <p:cNvPr id="822" name="Google Shape;82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24</a:t>
            </a:fld>
            <a:endParaRPr/>
          </a:p>
        </p:txBody>
      </p:sp>
    </p:spTree>
    <p:extLst>
      <p:ext uri="{BB962C8B-B14F-4D97-AF65-F5344CB8AC3E}">
        <p14:creationId xmlns:p14="http://schemas.microsoft.com/office/powerpoint/2010/main" val="3296604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 Мыло и воду следует использовать для мытья рук всякий раз, когда они испачканы (явно загрязнены или используйте соответствующий местный термин), если они кажутся липкими, или если вы чувствуете, что вам нужно их очистить после того, как вы несколько раз использовали санитайзер для рук, или если ваши руки кажутся влажными / мокрыми.</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 При мытье рук водой с мылом вам понадобится чистая проточная вода, мыло, желательно жидкое, но можно использовать и кусковое.  </a:t>
            </a:r>
            <a:endParaRPr/>
          </a:p>
          <a:p>
            <a:pPr marL="0" lvl="0" indent="0" algn="l" rtl="0">
              <a:spcBef>
                <a:spcPts val="0"/>
              </a:spcBef>
              <a:spcAft>
                <a:spcPts val="0"/>
              </a:spcAft>
              <a:buNone/>
            </a:pPr>
            <a:r>
              <a:rPr lang="ru-RU" sz="1600"/>
              <a:t>Вытрите руки чистым бумажным или тканевым полотенцем. Не используйте полотенца повторно. Бумажные полотенца следует выбрасывать в мусорное ведро, а тканевые – стирать сразу после использования.</a:t>
            </a:r>
            <a:endParaRPr/>
          </a:p>
        </p:txBody>
      </p:sp>
      <p:sp>
        <p:nvSpPr>
          <p:cNvPr id="862" name="Google Shape;86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25</a:t>
            </a:fld>
            <a:endParaRPr/>
          </a:p>
        </p:txBody>
      </p:sp>
    </p:spTree>
    <p:extLst>
      <p:ext uri="{BB962C8B-B14F-4D97-AF65-F5344CB8AC3E}">
        <p14:creationId xmlns:p14="http://schemas.microsoft.com/office/powerpoint/2010/main" val="3641499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Предложите учащимся показать, как мыть руки с мылом, если это возможно. Они могут сделать это «понарошку», если мыло и вода недоступны.</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Объясните, как мыть руки водой с мылом (прочтите слайд), еще раз подчеркните, что при использовании кускового мыла важно его правильное хранение.  </a:t>
            </a:r>
            <a:endParaRPr/>
          </a:p>
          <a:p>
            <a:pPr marL="0" lvl="0" indent="0" algn="l" rtl="0">
              <a:spcBef>
                <a:spcPts val="0"/>
              </a:spcBef>
              <a:spcAft>
                <a:spcPts val="0"/>
              </a:spcAft>
              <a:buNone/>
            </a:pPr>
            <a:endParaRPr/>
          </a:p>
        </p:txBody>
      </p:sp>
      <p:sp>
        <p:nvSpPr>
          <p:cNvPr id="888" name="Google Shape;88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26</a:t>
            </a:fld>
            <a:endParaRPr/>
          </a:p>
        </p:txBody>
      </p:sp>
    </p:spTree>
    <p:extLst>
      <p:ext uri="{BB962C8B-B14F-4D97-AF65-F5344CB8AC3E}">
        <p14:creationId xmlns:p14="http://schemas.microsoft.com/office/powerpoint/2010/main" val="1453893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400"/>
              <a:t>В медицинских учреждениях использование спиртосодержащих средств для обработки рук является рекомендуемым методом гигиенической обработки рук и должно быть доступно в местах оказания медицинской помощи. </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Что такое «место оказания помощи»? Место, где встречаются три элемента: пациент, медицинский работник и процедура ухода или лечение, включающее в себя контакт с пациентом или его окружением (в пределах зоны пациента).</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Всегда выполняйте гигиеническую обработку рук с мылом и водой, если руки явно загрязнены / испачканы (используйте соответствующую местную терминологию)</a:t>
            </a:r>
            <a:br>
              <a:rPr lang="ru-RU" sz="1400"/>
            </a:br>
            <a:endParaRPr sz="1400"/>
          </a:p>
          <a:p>
            <a:pPr marL="0" lvl="0" indent="0" algn="l" rtl="0">
              <a:spcBef>
                <a:spcPts val="0"/>
              </a:spcBef>
              <a:spcAft>
                <a:spcPts val="0"/>
              </a:spcAft>
              <a:buNone/>
            </a:pPr>
            <a:endParaRPr sz="1600"/>
          </a:p>
        </p:txBody>
      </p:sp>
      <p:sp>
        <p:nvSpPr>
          <p:cNvPr id="835" name="Google Shape;83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27</a:t>
            </a:fld>
            <a:endParaRPr/>
          </a:p>
        </p:txBody>
      </p:sp>
    </p:spTree>
    <p:extLst>
      <p:ext uri="{BB962C8B-B14F-4D97-AF65-F5344CB8AC3E}">
        <p14:creationId xmlns:p14="http://schemas.microsoft.com/office/powerpoint/2010/main" val="1157301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30:notes"/>
          <p:cNvSpPr txBox="1">
            <a:spLocks noGrp="1"/>
          </p:cNvSpPr>
          <p:nvPr>
            <p:ph type="body" idx="1"/>
          </p:nvPr>
        </p:nvSpPr>
        <p:spPr>
          <a:xfrm>
            <a:off x="685800" y="44132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Calibri"/>
              <a:buNone/>
            </a:pPr>
            <a:r>
              <a:rPr lang="ru-RU" sz="1600"/>
              <a:t>Спросите участников, не хочет ли кто-нибудь продемонстрировать, как обрабатывать руки спиртосодержащим антисептиком.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600"/>
              <a:buFont typeface="Calibri"/>
              <a:buNone/>
            </a:pPr>
            <a:r>
              <a:rPr lang="ru-RU" sz="1600"/>
              <a:t>Сделайте обзор шагов, как указано на слайде:</a:t>
            </a:r>
            <a:endParaRPr sz="1600"/>
          </a:p>
        </p:txBody>
      </p:sp>
      <p:sp>
        <p:nvSpPr>
          <p:cNvPr id="852" name="Google Shape;8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28</a:t>
            </a:fld>
            <a:endParaRPr/>
          </a:p>
        </p:txBody>
      </p:sp>
    </p:spTree>
    <p:extLst>
      <p:ext uri="{BB962C8B-B14F-4D97-AF65-F5344CB8AC3E}">
        <p14:creationId xmlns:p14="http://schemas.microsoft.com/office/powerpoint/2010/main" val="2697870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На этом слайде показаны основные области, которые обычно пропускаются при гигиенической обработке рук – спиртовым раствором или водой с мылом.</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 Поднимите руки вверх и укажите на области, показанные на слайде.  Если вы использовали УФ-проектор для визуального контроля очистки рук, вы можете напомнить участникам о тех областях, которые они пропустили, и о том, насколько они совпадают с тем, что показано на слайде.</a:t>
            </a:r>
            <a:endParaRPr/>
          </a:p>
          <a:p>
            <a:pPr marL="0" lvl="0" indent="0" algn="l" rtl="0">
              <a:spcBef>
                <a:spcPts val="0"/>
              </a:spcBef>
              <a:spcAft>
                <a:spcPts val="0"/>
              </a:spcAft>
              <a:buNone/>
            </a:pPr>
            <a:endParaRPr sz="1600"/>
          </a:p>
        </p:txBody>
      </p:sp>
      <p:sp>
        <p:nvSpPr>
          <p:cNvPr id="897" name="Google Shape;89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29</a:t>
            </a:fld>
            <a:endParaRPr/>
          </a:p>
        </p:txBody>
      </p:sp>
    </p:spTree>
    <p:extLst>
      <p:ext uri="{BB962C8B-B14F-4D97-AF65-F5344CB8AC3E}">
        <p14:creationId xmlns:p14="http://schemas.microsoft.com/office/powerpoint/2010/main" val="3629755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Мы можем помочь в пропаганде гигиены рук.  Мы можем позаботиться о том, чтобы на умывальниках и пунктах мытья рук была вывешена наглядная агитация, демонстрирующая правильную технику гигиены рук.  Способствуйте тому, чтобы пациенты и посетители мыли руки и пользовались антисептиком</a:t>
            </a:r>
            <a:endParaRPr/>
          </a:p>
        </p:txBody>
      </p:sp>
      <p:sp>
        <p:nvSpPr>
          <p:cNvPr id="929" name="Google Shape;92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30</a:t>
            </a:fld>
            <a:endParaRPr/>
          </a:p>
        </p:txBody>
      </p:sp>
    </p:spTree>
    <p:extLst>
      <p:ext uri="{BB962C8B-B14F-4D97-AF65-F5344CB8AC3E}">
        <p14:creationId xmlns:p14="http://schemas.microsoft.com/office/powerpoint/2010/main" val="427353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3</a:t>
            </a:fld>
            <a:endParaRPr/>
          </a:p>
        </p:txBody>
      </p:sp>
    </p:spTree>
    <p:extLst>
      <p:ext uri="{BB962C8B-B14F-4D97-AF65-F5344CB8AC3E}">
        <p14:creationId xmlns:p14="http://schemas.microsoft.com/office/powerpoint/2010/main" val="3710478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2A84B8-F7A1-4E2F-BB94-DF81B6D1C08C}" type="slidenum">
              <a:rPr lang="ru-RU" smtClean="0"/>
              <a:pPr/>
              <a:t>35</a:t>
            </a:fld>
            <a:endParaRPr lang="ru-RU"/>
          </a:p>
        </p:txBody>
      </p:sp>
    </p:spTree>
    <p:extLst>
      <p:ext uri="{BB962C8B-B14F-4D97-AF65-F5344CB8AC3E}">
        <p14:creationId xmlns:p14="http://schemas.microsoft.com/office/powerpoint/2010/main" val="901510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1" name="Google Shape;103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56</a:t>
            </a:fld>
            <a:endParaRPr/>
          </a:p>
        </p:txBody>
      </p:sp>
    </p:spTree>
    <p:extLst>
      <p:ext uri="{BB962C8B-B14F-4D97-AF65-F5344CB8AC3E}">
        <p14:creationId xmlns:p14="http://schemas.microsoft.com/office/powerpoint/2010/main" val="3166511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5:notes"/>
          <p:cNvSpPr txBox="1">
            <a:spLocks noGrp="1"/>
          </p:cNvSpPr>
          <p:nvPr>
            <p:ph type="body" idx="1"/>
          </p:nvPr>
        </p:nvSpPr>
        <p:spPr>
          <a:xfrm>
            <a:off x="569686"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800"/>
              <a:t>Прочитайте слайд</a:t>
            </a:r>
            <a:endParaRPr/>
          </a:p>
          <a:p>
            <a:pPr marL="0" lvl="0" indent="0" algn="l" rtl="0">
              <a:spcBef>
                <a:spcPts val="0"/>
              </a:spcBef>
              <a:spcAft>
                <a:spcPts val="0"/>
              </a:spcAft>
              <a:buNone/>
            </a:pPr>
            <a:endParaRPr sz="1800"/>
          </a:p>
        </p:txBody>
      </p:sp>
      <p:sp>
        <p:nvSpPr>
          <p:cNvPr id="541" name="Google Shape;5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5</a:t>
            </a:fld>
            <a:endParaRPr/>
          </a:p>
        </p:txBody>
      </p:sp>
    </p:spTree>
    <p:extLst>
      <p:ext uri="{BB962C8B-B14F-4D97-AF65-F5344CB8AC3E}">
        <p14:creationId xmlns:p14="http://schemas.microsoft.com/office/powerpoint/2010/main" val="25974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Почему важна гигиена рук?  Исследования показали, что лучший способ предотвратить распространение микробов (микроорганизмов) в медучреждениях и в обществе – это соблюдение правил гигиены рук.  </a:t>
            </a:r>
            <a:endParaRPr/>
          </a:p>
          <a:p>
            <a:pPr marL="0" lvl="0" indent="0" algn="l" rtl="0">
              <a:spcBef>
                <a:spcPts val="0"/>
              </a:spcBef>
              <a:spcAft>
                <a:spcPts val="0"/>
              </a:spcAft>
              <a:buNone/>
            </a:pPr>
            <a:r>
              <a:rPr lang="ru-RU"/>
              <a:t> </a:t>
            </a:r>
            <a:endParaRPr/>
          </a:p>
          <a:p>
            <a:pPr marL="0" lvl="0" indent="0" algn="l" rtl="0">
              <a:spcBef>
                <a:spcPts val="0"/>
              </a:spcBef>
              <a:spcAft>
                <a:spcPts val="0"/>
              </a:spcAft>
              <a:buNone/>
            </a:pPr>
            <a:r>
              <a:rPr lang="ru-RU" sz="1600"/>
              <a:t>До 30% инфекций, связанных с оказанием медицинской помощи, можно предотвратить, многие из них – путем надлежащей гигиенической обработки рук. </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Соблюдение правил гигиены рук защищает вас, ваших пациентов и ваших коллег.</a:t>
            </a:r>
            <a:endParaRPr/>
          </a:p>
        </p:txBody>
      </p:sp>
      <p:sp>
        <p:nvSpPr>
          <p:cNvPr id="549" name="Google Shape;5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6</a:t>
            </a:fld>
            <a:endParaRPr/>
          </a:p>
        </p:txBody>
      </p:sp>
    </p:spTree>
    <p:extLst>
      <p:ext uri="{BB962C8B-B14F-4D97-AF65-F5344CB8AC3E}">
        <p14:creationId xmlns:p14="http://schemas.microsoft.com/office/powerpoint/2010/main" val="320269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Почему мы должны мыть руки в сфере здравоохранения? Ваши руки – ваш самый важный инструмент. Руками вы касаетесь своих пациентов, осматриваете и успокаиваете их, пользуетесь необходимым медицинским оборудованием и лекарствами и часто касаетесь окружающих предметов.</a:t>
            </a:r>
            <a:endParaRPr/>
          </a:p>
        </p:txBody>
      </p:sp>
      <p:sp>
        <p:nvSpPr>
          <p:cNvPr id="557" name="Google Shape;55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7</a:t>
            </a:fld>
            <a:endParaRPr/>
          </a:p>
        </p:txBody>
      </p:sp>
    </p:spTree>
    <p:extLst>
      <p:ext uri="{BB962C8B-B14F-4D97-AF65-F5344CB8AC3E}">
        <p14:creationId xmlns:p14="http://schemas.microsoft.com/office/powerpoint/2010/main" val="233342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1" indent="0" algn="l" rtl="0">
              <a:lnSpc>
                <a:spcPct val="100000"/>
              </a:lnSpc>
              <a:spcBef>
                <a:spcPts val="0"/>
              </a:spcBef>
              <a:spcAft>
                <a:spcPts val="0"/>
              </a:spcAft>
              <a:buClr>
                <a:schemeClr val="dk1"/>
              </a:buClr>
              <a:buSzPts val="1440"/>
              <a:buFont typeface="Calibri"/>
              <a:buNone/>
            </a:pPr>
            <a:r>
              <a:rPr lang="ru-RU" sz="1800"/>
              <a:t>1. Объекты в непосредственной близости от пациента (постельное белье, мебель, предметы) заражаются микробами пациента (особенно </a:t>
            </a:r>
            <a:r>
              <a:rPr lang="ru-RU" sz="1800" i="1"/>
              <a:t>staphylococci</a:t>
            </a:r>
            <a:r>
              <a:rPr lang="ru-RU" sz="1800"/>
              <a:t> и </a:t>
            </a:r>
            <a:r>
              <a:rPr lang="ru-RU" sz="1800" i="1"/>
              <a:t>enterococci</a:t>
            </a:r>
            <a:r>
              <a:rPr lang="ru-RU" sz="1800"/>
              <a:t>).</a:t>
            </a:r>
            <a:endParaRPr/>
          </a:p>
          <a:p>
            <a:pPr marL="285750" lvl="1" indent="0" algn="l" rtl="0">
              <a:spcBef>
                <a:spcPts val="1000"/>
              </a:spcBef>
              <a:spcAft>
                <a:spcPts val="0"/>
              </a:spcAft>
              <a:buNone/>
            </a:pPr>
            <a:endParaRPr sz="1800"/>
          </a:p>
          <a:p>
            <a:pPr marL="285750" lvl="1" indent="0" algn="l" rtl="0">
              <a:spcBef>
                <a:spcPts val="1000"/>
              </a:spcBef>
              <a:spcAft>
                <a:spcPts val="0"/>
              </a:spcAft>
              <a:buNone/>
            </a:pPr>
            <a:r>
              <a:rPr lang="ru-RU" sz="1800"/>
              <a:t> 2 Медсестры могут заразить свои руки бактериями даже во время «чистых» манипуляций, таких как поднятие пациента, измерение пульса пациента, артериального давления или температуры в ротовой полости. В ходе исследований было обнаружено, что </a:t>
            </a:r>
            <a:endParaRPr/>
          </a:p>
          <a:p>
            <a:pPr marL="285750" lvl="1" indent="0" algn="l" rtl="0">
              <a:spcBef>
                <a:spcPts val="1000"/>
              </a:spcBef>
              <a:spcAft>
                <a:spcPts val="0"/>
              </a:spcAft>
              <a:buNone/>
            </a:pPr>
            <a:r>
              <a:rPr lang="ru-RU" sz="1800"/>
              <a:t>15% медсестер, работающих в изоляторах, были переносчиками </a:t>
            </a:r>
            <a:r>
              <a:rPr lang="ru-RU" sz="1800" i="1"/>
              <a:t>S. aureus</a:t>
            </a:r>
            <a:r>
              <a:rPr lang="ru-RU" sz="1800"/>
              <a:t> на руках.  Всего в медучреждении 29% медсестер были переносчиками </a:t>
            </a:r>
            <a:r>
              <a:rPr lang="ru-RU" sz="1800" i="1"/>
              <a:t>S. aureus</a:t>
            </a:r>
            <a:r>
              <a:rPr lang="ru-RU" sz="1800"/>
              <a:t> на руках. </a:t>
            </a:r>
            <a:r>
              <a:rPr lang="ru-RU" sz="1200">
                <a:solidFill>
                  <a:schemeClr val="dk1"/>
                </a:solidFill>
                <a:latin typeface="Calibri"/>
                <a:ea typeface="Calibri"/>
                <a:cs typeface="Calibri"/>
                <a:sym typeface="Calibri"/>
              </a:rPr>
              <a:t/>
            </a:r>
            <a:br>
              <a:rPr lang="ru-RU" sz="1200">
                <a:solidFill>
                  <a:schemeClr val="dk1"/>
                </a:solidFill>
                <a:latin typeface="Calibri"/>
                <a:ea typeface="Calibri"/>
                <a:cs typeface="Calibri"/>
                <a:sym typeface="Calibri"/>
              </a:rPr>
            </a:br>
            <a:endParaRPr/>
          </a:p>
        </p:txBody>
      </p:sp>
      <p:sp>
        <p:nvSpPr>
          <p:cNvPr id="572" name="Google Shape;57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8</a:t>
            </a:fld>
            <a:endParaRPr/>
          </a:p>
        </p:txBody>
      </p:sp>
    </p:spTree>
    <p:extLst>
      <p:ext uri="{BB962C8B-B14F-4D97-AF65-F5344CB8AC3E}">
        <p14:creationId xmlns:p14="http://schemas.microsoft.com/office/powerpoint/2010/main" val="253790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1" indent="-342900" algn="l" rtl="0">
              <a:spcBef>
                <a:spcPts val="0"/>
              </a:spcBef>
              <a:spcAft>
                <a:spcPts val="0"/>
              </a:spcAft>
              <a:buNone/>
            </a:pPr>
            <a:r>
              <a:rPr lang="ru-RU" sz="1800"/>
              <a:t>После контакта с пациентами и/или загрязненной окружающей средой микробы могут выживать на руках в течение разного промежутка времени (2-60 минут). </a:t>
            </a:r>
            <a:endParaRPr/>
          </a:p>
          <a:p>
            <a:pPr marL="342900" lvl="1" indent="-342900" algn="l" rtl="0">
              <a:spcBef>
                <a:spcPts val="1000"/>
              </a:spcBef>
              <a:spcAft>
                <a:spcPts val="0"/>
              </a:spcAft>
              <a:buNone/>
            </a:pPr>
            <a:r>
              <a:rPr lang="ru-RU" sz="1800"/>
              <a:t>При отсутствии мер по гигиенической обработке рук, чем дольше продолжительность ухода, тем выше степень загрязнения рук </a:t>
            </a:r>
            <a:endParaRPr/>
          </a:p>
          <a:p>
            <a:pPr marL="0" lvl="0" indent="0" algn="l" rtl="0">
              <a:spcBef>
                <a:spcPts val="0"/>
              </a:spcBef>
              <a:spcAft>
                <a:spcPts val="0"/>
              </a:spcAft>
              <a:buNone/>
            </a:pPr>
            <a:endParaRPr/>
          </a:p>
        </p:txBody>
      </p:sp>
      <p:sp>
        <p:nvSpPr>
          <p:cNvPr id="582" name="Google Shape;58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9</a:t>
            </a:fld>
            <a:endParaRPr/>
          </a:p>
        </p:txBody>
      </p:sp>
    </p:spTree>
    <p:extLst>
      <p:ext uri="{BB962C8B-B14F-4D97-AF65-F5344CB8AC3E}">
        <p14:creationId xmlns:p14="http://schemas.microsoft.com/office/powerpoint/2010/main" val="425502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200" b="1">
                <a:solidFill>
                  <a:srgbClr val="FF9900"/>
                </a:solidFill>
              </a:rPr>
              <a:t> Руки медицинских работников могут быть загрязнены, что может привести к перекрестному заражению между пациентами, а также к передаче микробов от пациентов на различные объекты через манипуляции с инвазивными устройствами загрязненными руками, что приводит к распространению инфекций.</a:t>
            </a:r>
            <a:endParaRPr/>
          </a:p>
        </p:txBody>
      </p:sp>
      <p:sp>
        <p:nvSpPr>
          <p:cNvPr id="594" name="Google Shape;59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10</a:t>
            </a:fld>
            <a:endParaRPr/>
          </a:p>
        </p:txBody>
      </p:sp>
    </p:spTree>
    <p:extLst>
      <p:ext uri="{BB962C8B-B14F-4D97-AF65-F5344CB8AC3E}">
        <p14:creationId xmlns:p14="http://schemas.microsoft.com/office/powerpoint/2010/main" val="170280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spTree>
      <p:nvGrpSpPr>
        <p:cNvPr id="1" name="Shape 13"/>
        <p:cNvGrpSpPr/>
        <p:nvPr/>
      </p:nvGrpSpPr>
      <p:grpSpPr>
        <a:xfrm>
          <a:off x="0" y="0"/>
          <a:ext cx="0" cy="0"/>
          <a:chOff x="0" y="0"/>
          <a:chExt cx="0" cy="0"/>
        </a:xfrm>
      </p:grpSpPr>
      <p:sp>
        <p:nvSpPr>
          <p:cNvPr id="14" name="Google Shape;14;p2"/>
          <p:cNvSpPr>
            <a:spLocks noGrp="1"/>
          </p:cNvSpPr>
          <p:nvPr>
            <p:ph type="pic" idx="2"/>
          </p:nvPr>
        </p:nvSpPr>
        <p:spPr>
          <a:xfrm>
            <a:off x="0" y="0"/>
            <a:ext cx="9144000" cy="6858000"/>
          </a:xfrm>
          <a:prstGeom prst="rect">
            <a:avLst/>
          </a:prstGeom>
          <a:solidFill>
            <a:schemeClr val="lt1"/>
          </a:solidFill>
          <a:ln>
            <a:noFill/>
          </a:ln>
        </p:spPr>
      </p:sp>
      <p:sp>
        <p:nvSpPr>
          <p:cNvPr id="15" name="Google Shape;15;p2"/>
          <p:cNvSpPr txBox="1">
            <a:spLocks noGrp="1"/>
          </p:cNvSpPr>
          <p:nvPr>
            <p:ph type="ctrTitle"/>
          </p:nvPr>
        </p:nvSpPr>
        <p:spPr>
          <a:xfrm>
            <a:off x="0" y="485184"/>
            <a:ext cx="5508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 y="4482001"/>
            <a:ext cx="9143999" cy="1656000"/>
          </a:xfrm>
          <a:prstGeom prst="rect">
            <a:avLst/>
          </a:prstGeom>
          <a:solidFill>
            <a:schemeClr val="dk2"/>
          </a:solidFill>
          <a:ln>
            <a:noFill/>
          </a:ln>
        </p:spPr>
        <p:txBody>
          <a:bodyPr spcFirstLastPara="1" wrap="square" lIns="360000" tIns="360000" rIns="360000" bIns="828000" anchor="b" anchorCtr="0">
            <a:noAutofit/>
          </a:bodyPr>
          <a:lstStyle>
            <a:lvl1pPr lvl="0" algn="l">
              <a:lnSpc>
                <a:spcPct val="90000"/>
              </a:lnSpc>
              <a:spcBef>
                <a:spcPts val="1000"/>
              </a:spcBef>
              <a:spcAft>
                <a:spcPts val="0"/>
              </a:spcAft>
              <a:buSzPts val="1920"/>
              <a:buFont typeface="Arial"/>
              <a:buNone/>
              <a:defRPr sz="2400" b="1">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body" idx="3"/>
          </p:nvPr>
        </p:nvSpPr>
        <p:spPr>
          <a:xfrm>
            <a:off x="359999" y="5440855"/>
            <a:ext cx="8408379" cy="288000"/>
          </a:xfrm>
          <a:prstGeom prst="rect">
            <a:avLst/>
          </a:prstGeom>
          <a:noFill/>
          <a:ln>
            <a:noFill/>
          </a:ln>
        </p:spPr>
        <p:txBody>
          <a:bodyPr spcFirstLastPara="1" wrap="square" lIns="0" tIns="0" rIns="90000" bIns="0" anchor="t" anchorCtr="0">
            <a:no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ation white">
  <p:cSld name="Quotation white">
    <p:spTree>
      <p:nvGrpSpPr>
        <p:cNvPr id="1" name="Shape 104"/>
        <p:cNvGrpSpPr/>
        <p:nvPr/>
      </p:nvGrpSpPr>
      <p:grpSpPr>
        <a:xfrm>
          <a:off x="0" y="0"/>
          <a:ext cx="0" cy="0"/>
          <a:chOff x="0" y="0"/>
          <a:chExt cx="0" cy="0"/>
        </a:xfrm>
      </p:grpSpPr>
      <p:sp>
        <p:nvSpPr>
          <p:cNvPr id="105" name="Google Shape;105;p13"/>
          <p:cNvSpPr txBox="1">
            <a:spLocks noGrp="1"/>
          </p:cNvSpPr>
          <p:nvPr>
            <p:ph type="body" idx="1"/>
          </p:nvPr>
        </p:nvSpPr>
        <p:spPr>
          <a:xfrm>
            <a:off x="4675773" y="1800000"/>
            <a:ext cx="4104000" cy="4237200"/>
          </a:xfrm>
          <a:prstGeom prst="rect">
            <a:avLst/>
          </a:prstGeom>
          <a:solidFill>
            <a:srgbClr val="009CDE"/>
          </a:solidFill>
          <a:ln>
            <a:noFill/>
          </a:ln>
        </p:spPr>
        <p:txBody>
          <a:bodyPr spcFirstLastPara="1" wrap="square" lIns="144000" tIns="144000" rIns="144000" bIns="144000" anchor="t" anchorCtr="0">
            <a:no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2pPr>
            <a:lvl3pPr marL="1371600" lvl="2"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3pPr>
            <a:lvl4pPr marL="1828800" lvl="3"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4pPr>
            <a:lvl5pPr marL="2286000" lvl="4"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3"/>
          <p:cNvSpPr>
            <a:spLocks noGrp="1"/>
          </p:cNvSpPr>
          <p:nvPr>
            <p:ph type="pic" idx="2"/>
          </p:nvPr>
        </p:nvSpPr>
        <p:spPr>
          <a:xfrm>
            <a:off x="359999" y="1800000"/>
            <a:ext cx="4104000" cy="4237200"/>
          </a:xfrm>
          <a:prstGeom prst="rect">
            <a:avLst/>
          </a:prstGeom>
          <a:solidFill>
            <a:srgbClr val="D8D8D8"/>
          </a:solidFill>
          <a:ln>
            <a:noFill/>
          </a:ln>
        </p:spPr>
      </p:sp>
      <p:sp>
        <p:nvSpPr>
          <p:cNvPr id="107" name="Google Shape;107;p13"/>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 name="Google Shape;108;p13"/>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 name="Google Shape;109;p13"/>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10" name="Google Shape;110;p13"/>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3"/>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3"/>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rge Image white">
  <p:cSld name="Large Image white">
    <p:spTree>
      <p:nvGrpSpPr>
        <p:cNvPr id="1" name="Shape 113"/>
        <p:cNvGrpSpPr/>
        <p:nvPr/>
      </p:nvGrpSpPr>
      <p:grpSpPr>
        <a:xfrm>
          <a:off x="0" y="0"/>
          <a:ext cx="0" cy="0"/>
          <a:chOff x="0" y="0"/>
          <a:chExt cx="0" cy="0"/>
        </a:xfrm>
      </p:grpSpPr>
      <p:sp>
        <p:nvSpPr>
          <p:cNvPr id="114" name="Google Shape;114;p14"/>
          <p:cNvSpPr>
            <a:spLocks noGrp="1"/>
          </p:cNvSpPr>
          <p:nvPr>
            <p:ph type="pic" idx="2"/>
          </p:nvPr>
        </p:nvSpPr>
        <p:spPr>
          <a:xfrm>
            <a:off x="359999" y="1800000"/>
            <a:ext cx="8419773" cy="4237200"/>
          </a:xfrm>
          <a:prstGeom prst="rect">
            <a:avLst/>
          </a:prstGeom>
          <a:solidFill>
            <a:srgbClr val="D8D8D8"/>
          </a:solidFill>
          <a:ln>
            <a:noFill/>
          </a:ln>
        </p:spPr>
      </p:sp>
      <p:sp>
        <p:nvSpPr>
          <p:cNvPr id="115" name="Google Shape;115;p14"/>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 name="Google Shape;116;p14"/>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14"/>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18" name="Google Shape;118;p14"/>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4"/>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4"/>
          <p:cNvSpPr txBox="1">
            <a:spLocks noGrp="1"/>
          </p:cNvSpPr>
          <p:nvPr>
            <p:ph type="body" idx="3"/>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pter Intro large Text white">
  <p:cSld name="Chapter Intro large Text white">
    <p:spTree>
      <p:nvGrpSpPr>
        <p:cNvPr id="1" name="Shape 121"/>
        <p:cNvGrpSpPr/>
        <p:nvPr/>
      </p:nvGrpSpPr>
      <p:grpSpPr>
        <a:xfrm>
          <a:off x="0" y="0"/>
          <a:ext cx="0" cy="0"/>
          <a:chOff x="0" y="0"/>
          <a:chExt cx="0" cy="0"/>
        </a:xfrm>
      </p:grpSpPr>
      <p:sp>
        <p:nvSpPr>
          <p:cNvPr id="122" name="Google Shape;122;p15"/>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Google Shape;123;p15"/>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Google Shape;124;p15"/>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25" name="Google Shape;125;p15"/>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5"/>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15"/>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5"/>
          <p:cNvSpPr txBox="1">
            <a:spLocks noGrp="1"/>
          </p:cNvSpPr>
          <p:nvPr>
            <p:ph type="body" idx="3"/>
          </p:nvPr>
        </p:nvSpPr>
        <p:spPr>
          <a:xfrm>
            <a:off x="360000" y="1800000"/>
            <a:ext cx="8419774" cy="4237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SzPts val="1120"/>
              <a:buFont typeface="Arial"/>
              <a:buNone/>
              <a:defRPr sz="1400" b="1">
                <a:solidFill>
                  <a:schemeClr val="dk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sz="1400">
                <a:solidFill>
                  <a:schemeClr val="dk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hapter Intro Image white">
  <p:cSld name="Chapter Intro Image white">
    <p:spTree>
      <p:nvGrpSpPr>
        <p:cNvPr id="1" name="Shape 129"/>
        <p:cNvGrpSpPr/>
        <p:nvPr/>
      </p:nvGrpSpPr>
      <p:grpSpPr>
        <a:xfrm>
          <a:off x="0" y="0"/>
          <a:ext cx="0" cy="0"/>
          <a:chOff x="0" y="0"/>
          <a:chExt cx="0" cy="0"/>
        </a:xfrm>
      </p:grpSpPr>
      <p:sp>
        <p:nvSpPr>
          <p:cNvPr id="130" name="Google Shape;130;p16"/>
          <p:cNvSpPr>
            <a:spLocks noGrp="1"/>
          </p:cNvSpPr>
          <p:nvPr>
            <p:ph type="pic" idx="2"/>
          </p:nvPr>
        </p:nvSpPr>
        <p:spPr>
          <a:xfrm>
            <a:off x="0" y="4"/>
            <a:ext cx="9144000" cy="6857999"/>
          </a:xfrm>
          <a:prstGeom prst="rect">
            <a:avLst/>
          </a:prstGeom>
          <a:solidFill>
            <a:schemeClr val="lt1"/>
          </a:solidFill>
          <a:ln>
            <a:noFill/>
          </a:ln>
        </p:spPr>
      </p:sp>
      <p:sp>
        <p:nvSpPr>
          <p:cNvPr id="131" name="Google Shape;131;p16"/>
          <p:cNvSpPr txBox="1">
            <a:spLocks noGrp="1"/>
          </p:cNvSpPr>
          <p:nvPr>
            <p:ph type="body" idx="1"/>
          </p:nvPr>
        </p:nvSpPr>
        <p:spPr>
          <a:xfrm>
            <a:off x="2" y="1800000"/>
            <a:ext cx="3209925" cy="1649446"/>
          </a:xfrm>
          <a:prstGeom prst="rect">
            <a:avLst/>
          </a:prstGeom>
          <a:solidFill>
            <a:schemeClr val="dk2">
              <a:alpha val="89803"/>
            </a:schemeClr>
          </a:solidFill>
          <a:ln>
            <a:noFill/>
          </a:ln>
        </p:spPr>
        <p:txBody>
          <a:bodyPr spcFirstLastPara="1" wrap="square" lIns="360000" tIns="180000" rIns="360000" bIns="180000" anchor="t" anchorCtr="0">
            <a:noAutofit/>
          </a:bodyPr>
          <a:lstStyle>
            <a:lvl1pPr marL="457200" lvl="0" indent="-228600" algn="l">
              <a:lnSpc>
                <a:spcPct val="110000"/>
              </a:lnSpc>
              <a:spcBef>
                <a:spcPts val="1000"/>
              </a:spcBef>
              <a:spcAft>
                <a:spcPts val="0"/>
              </a:spcAft>
              <a:buSzPts val="2240"/>
              <a:buFont typeface="Arial"/>
              <a:buNone/>
              <a:defRPr sz="2800" b="1">
                <a:solidFill>
                  <a:schemeClr val="lt1"/>
                </a:solidFill>
                <a:latin typeface="Arial"/>
                <a:ea typeface="Arial"/>
                <a:cs typeface="Arial"/>
                <a:sym typeface="Arial"/>
              </a:defRPr>
            </a:lvl1pPr>
            <a:lvl2pPr marL="914400" lvl="1" indent="-406400" algn="l">
              <a:lnSpc>
                <a:spcPct val="110000"/>
              </a:lnSpc>
              <a:spcBef>
                <a:spcPts val="600"/>
              </a:spcBef>
              <a:spcAft>
                <a:spcPts val="0"/>
              </a:spcAft>
              <a:buClr>
                <a:schemeClr val="lt1"/>
              </a:buClr>
              <a:buSzPts val="2800"/>
              <a:buChar char="•"/>
              <a:defRPr sz="2800">
                <a:solidFill>
                  <a:schemeClr val="lt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 name="Google Shape;133;p16"/>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 name="Google Shape;134;p16"/>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a:solidFill>
                  <a:schemeClr val="dk1"/>
                </a:solidFill>
                <a:latin typeface="Arial"/>
                <a:ea typeface="Arial"/>
                <a:cs typeface="Arial"/>
                <a:sym typeface="Arial"/>
              </a:defRPr>
            </a:lvl1pPr>
            <a:lvl2pPr marL="0" lvl="1" indent="0" algn="r">
              <a:spcBef>
                <a:spcPts val="0"/>
              </a:spcBef>
              <a:buNone/>
              <a:defRPr sz="800" b="0">
                <a:solidFill>
                  <a:schemeClr val="dk1"/>
                </a:solidFill>
                <a:latin typeface="Arial"/>
                <a:ea typeface="Arial"/>
                <a:cs typeface="Arial"/>
                <a:sym typeface="Arial"/>
              </a:defRPr>
            </a:lvl2pPr>
            <a:lvl3pPr marL="0" lvl="2" indent="0" algn="r">
              <a:spcBef>
                <a:spcPts val="0"/>
              </a:spcBef>
              <a:buNone/>
              <a:defRPr sz="800" b="0">
                <a:solidFill>
                  <a:schemeClr val="dk1"/>
                </a:solidFill>
                <a:latin typeface="Arial"/>
                <a:ea typeface="Arial"/>
                <a:cs typeface="Arial"/>
                <a:sym typeface="Arial"/>
              </a:defRPr>
            </a:lvl3pPr>
            <a:lvl4pPr marL="0" lvl="3" indent="0" algn="r">
              <a:spcBef>
                <a:spcPts val="0"/>
              </a:spcBef>
              <a:buNone/>
              <a:defRPr sz="800" b="0">
                <a:solidFill>
                  <a:schemeClr val="dk1"/>
                </a:solidFill>
                <a:latin typeface="Arial"/>
                <a:ea typeface="Arial"/>
                <a:cs typeface="Arial"/>
                <a:sym typeface="Arial"/>
              </a:defRPr>
            </a:lvl4pPr>
            <a:lvl5pPr marL="0" lvl="4" indent="0" algn="r">
              <a:spcBef>
                <a:spcPts val="0"/>
              </a:spcBef>
              <a:buNone/>
              <a:defRPr sz="800" b="0">
                <a:solidFill>
                  <a:schemeClr val="dk1"/>
                </a:solidFill>
                <a:latin typeface="Arial"/>
                <a:ea typeface="Arial"/>
                <a:cs typeface="Arial"/>
                <a:sym typeface="Arial"/>
              </a:defRPr>
            </a:lvl5pPr>
            <a:lvl6pPr marL="0" lvl="5" indent="0" algn="r">
              <a:spcBef>
                <a:spcPts val="0"/>
              </a:spcBef>
              <a:buNone/>
              <a:defRPr sz="800" b="0">
                <a:solidFill>
                  <a:schemeClr val="dk1"/>
                </a:solidFill>
                <a:latin typeface="Arial"/>
                <a:ea typeface="Arial"/>
                <a:cs typeface="Arial"/>
                <a:sym typeface="Arial"/>
              </a:defRPr>
            </a:lvl6pPr>
            <a:lvl7pPr marL="0" lvl="6" indent="0" algn="r">
              <a:spcBef>
                <a:spcPts val="0"/>
              </a:spcBef>
              <a:buNone/>
              <a:defRPr sz="800" b="0">
                <a:solidFill>
                  <a:schemeClr val="dk1"/>
                </a:solidFill>
                <a:latin typeface="Arial"/>
                <a:ea typeface="Arial"/>
                <a:cs typeface="Arial"/>
                <a:sym typeface="Arial"/>
              </a:defRPr>
            </a:lvl7pPr>
            <a:lvl8pPr marL="0" lvl="7" indent="0" algn="r">
              <a:spcBef>
                <a:spcPts val="0"/>
              </a:spcBef>
              <a:buNone/>
              <a:defRPr sz="800" b="0">
                <a:solidFill>
                  <a:schemeClr val="dk1"/>
                </a:solidFill>
                <a:latin typeface="Arial"/>
                <a:ea typeface="Arial"/>
                <a:cs typeface="Arial"/>
                <a:sym typeface="Arial"/>
              </a:defRPr>
            </a:lvl8pPr>
            <a:lvl9pPr marL="0" lvl="8" indent="0" algn="r">
              <a:spcBef>
                <a:spcPts val="0"/>
              </a:spcBef>
              <a:buNone/>
              <a:defRPr sz="8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135" name="Google Shape;135;p16"/>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6"/>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white new">
  <p:cSld name="Agenda white new">
    <p:spTree>
      <p:nvGrpSpPr>
        <p:cNvPr id="1" name="Shape 137"/>
        <p:cNvGrpSpPr/>
        <p:nvPr/>
      </p:nvGrpSpPr>
      <p:grpSpPr>
        <a:xfrm>
          <a:off x="0" y="0"/>
          <a:ext cx="0" cy="0"/>
          <a:chOff x="0" y="0"/>
          <a:chExt cx="0" cy="0"/>
        </a:xfrm>
      </p:grpSpPr>
      <p:sp>
        <p:nvSpPr>
          <p:cNvPr id="138" name="Google Shape;138;p17"/>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17"/>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 name="Google Shape;140;p17"/>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41" name="Google Shape;141;p17"/>
          <p:cNvSpPr/>
          <p:nvPr/>
        </p:nvSpPr>
        <p:spPr>
          <a:xfrm>
            <a:off x="360004" y="1800002"/>
            <a:ext cx="4775881" cy="14249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17"/>
          <p:cNvSpPr txBox="1">
            <a:spLocks noGrp="1"/>
          </p:cNvSpPr>
          <p:nvPr>
            <p:ph type="body" idx="1"/>
          </p:nvPr>
        </p:nvSpPr>
        <p:spPr>
          <a:xfrm>
            <a:off x="359999" y="214368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7"/>
          <p:cNvSpPr txBox="1">
            <a:spLocks noGrp="1"/>
          </p:cNvSpPr>
          <p:nvPr>
            <p:ph type="body" idx="2"/>
          </p:nvPr>
        </p:nvSpPr>
        <p:spPr>
          <a:xfrm>
            <a:off x="1280578" y="214368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7"/>
          <p:cNvSpPr txBox="1">
            <a:spLocks noGrp="1"/>
          </p:cNvSpPr>
          <p:nvPr>
            <p:ph type="body" idx="3"/>
          </p:nvPr>
        </p:nvSpPr>
        <p:spPr>
          <a:xfrm>
            <a:off x="5574552" y="214368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7"/>
          <p:cNvSpPr txBox="1">
            <a:spLocks noGrp="1"/>
          </p:cNvSpPr>
          <p:nvPr>
            <p:ph type="body" idx="4"/>
          </p:nvPr>
        </p:nvSpPr>
        <p:spPr>
          <a:xfrm>
            <a:off x="359999" y="2877928"/>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7"/>
          <p:cNvSpPr txBox="1">
            <a:spLocks noGrp="1"/>
          </p:cNvSpPr>
          <p:nvPr>
            <p:ph type="body" idx="5"/>
          </p:nvPr>
        </p:nvSpPr>
        <p:spPr>
          <a:xfrm>
            <a:off x="1280578" y="2877928"/>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17"/>
          <p:cNvSpPr txBox="1">
            <a:spLocks noGrp="1"/>
          </p:cNvSpPr>
          <p:nvPr>
            <p:ph type="body" idx="6"/>
          </p:nvPr>
        </p:nvSpPr>
        <p:spPr>
          <a:xfrm>
            <a:off x="5574552" y="2877928"/>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17"/>
          <p:cNvSpPr txBox="1">
            <a:spLocks noGrp="1"/>
          </p:cNvSpPr>
          <p:nvPr>
            <p:ph type="body" idx="7"/>
          </p:nvPr>
        </p:nvSpPr>
        <p:spPr>
          <a:xfrm>
            <a:off x="359999" y="361217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7"/>
          <p:cNvSpPr txBox="1">
            <a:spLocks noGrp="1"/>
          </p:cNvSpPr>
          <p:nvPr>
            <p:ph type="body" idx="8"/>
          </p:nvPr>
        </p:nvSpPr>
        <p:spPr>
          <a:xfrm>
            <a:off x="1280578" y="361217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7"/>
          <p:cNvSpPr txBox="1">
            <a:spLocks noGrp="1"/>
          </p:cNvSpPr>
          <p:nvPr>
            <p:ph type="body" idx="9"/>
          </p:nvPr>
        </p:nvSpPr>
        <p:spPr>
          <a:xfrm>
            <a:off x="5574552" y="361217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7"/>
          <p:cNvSpPr txBox="1">
            <a:spLocks noGrp="1"/>
          </p:cNvSpPr>
          <p:nvPr>
            <p:ph type="body" idx="13"/>
          </p:nvPr>
        </p:nvSpPr>
        <p:spPr>
          <a:xfrm>
            <a:off x="359999" y="4346418"/>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7"/>
          <p:cNvSpPr txBox="1">
            <a:spLocks noGrp="1"/>
          </p:cNvSpPr>
          <p:nvPr>
            <p:ph type="body" idx="14"/>
          </p:nvPr>
        </p:nvSpPr>
        <p:spPr>
          <a:xfrm>
            <a:off x="1280578" y="4346418"/>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17"/>
          <p:cNvSpPr txBox="1">
            <a:spLocks noGrp="1"/>
          </p:cNvSpPr>
          <p:nvPr>
            <p:ph type="body" idx="15"/>
          </p:nvPr>
        </p:nvSpPr>
        <p:spPr>
          <a:xfrm>
            <a:off x="5574552" y="4346418"/>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7"/>
          <p:cNvSpPr txBox="1">
            <a:spLocks noGrp="1"/>
          </p:cNvSpPr>
          <p:nvPr>
            <p:ph type="body" idx="16"/>
          </p:nvPr>
        </p:nvSpPr>
        <p:spPr>
          <a:xfrm>
            <a:off x="359999" y="508066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17"/>
          </p:nvPr>
        </p:nvSpPr>
        <p:spPr>
          <a:xfrm>
            <a:off x="1280578" y="508066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18"/>
          </p:nvPr>
        </p:nvSpPr>
        <p:spPr>
          <a:xfrm>
            <a:off x="5574552" y="508066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19"/>
          </p:nvPr>
        </p:nvSpPr>
        <p:spPr>
          <a:xfrm>
            <a:off x="359999" y="5814910"/>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20"/>
          </p:nvPr>
        </p:nvSpPr>
        <p:spPr>
          <a:xfrm>
            <a:off x="1280578" y="5814910"/>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21"/>
          </p:nvPr>
        </p:nvSpPr>
        <p:spPr>
          <a:xfrm>
            <a:off x="5574552" y="5814910"/>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17"/>
          <p:cNvSpPr txBox="1">
            <a:spLocks noGrp="1"/>
          </p:cNvSpPr>
          <p:nvPr>
            <p:ph type="body" idx="2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white">
  <p:cSld name="Title Only white">
    <p:spTree>
      <p:nvGrpSpPr>
        <p:cNvPr id="1" name="Shape 162"/>
        <p:cNvGrpSpPr/>
        <p:nvPr/>
      </p:nvGrpSpPr>
      <p:grpSpPr>
        <a:xfrm>
          <a:off x="0" y="0"/>
          <a:ext cx="0" cy="0"/>
          <a:chOff x="0" y="0"/>
          <a:chExt cx="0" cy="0"/>
        </a:xfrm>
      </p:grpSpPr>
      <p:sp>
        <p:nvSpPr>
          <p:cNvPr id="163" name="Google Shape;163;p18"/>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18"/>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 name="Google Shape;165;p18"/>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66" name="Google Shape;166;p18"/>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8"/>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8"/>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losing Slide white">
  <p:cSld name="Closing Slide white">
    <p:spTree>
      <p:nvGrpSpPr>
        <p:cNvPr id="1" name="Shape 169"/>
        <p:cNvGrpSpPr/>
        <p:nvPr/>
      </p:nvGrpSpPr>
      <p:grpSpPr>
        <a:xfrm>
          <a:off x="0" y="0"/>
          <a:ext cx="0" cy="0"/>
          <a:chOff x="0" y="0"/>
          <a:chExt cx="0" cy="0"/>
        </a:xfrm>
      </p:grpSpPr>
      <p:sp>
        <p:nvSpPr>
          <p:cNvPr id="170" name="Google Shape;170;p19"/>
          <p:cNvSpPr>
            <a:spLocks noGrp="1"/>
          </p:cNvSpPr>
          <p:nvPr>
            <p:ph type="pic" idx="2"/>
          </p:nvPr>
        </p:nvSpPr>
        <p:spPr>
          <a:xfrm>
            <a:off x="-1" y="0"/>
            <a:ext cx="9144000" cy="6858000"/>
          </a:xfrm>
          <a:prstGeom prst="rect">
            <a:avLst/>
          </a:prstGeom>
          <a:solidFill>
            <a:schemeClr val="lt1"/>
          </a:solidFill>
          <a:ln>
            <a:noFill/>
          </a:ln>
        </p:spPr>
      </p:sp>
      <p:sp>
        <p:nvSpPr>
          <p:cNvPr id="171" name="Google Shape;171;p19"/>
          <p:cNvSpPr txBox="1">
            <a:spLocks noGrp="1"/>
          </p:cNvSpPr>
          <p:nvPr>
            <p:ph type="subTitle" idx="1"/>
          </p:nvPr>
        </p:nvSpPr>
        <p:spPr>
          <a:xfrm>
            <a:off x="5" y="4482000"/>
            <a:ext cx="9143999" cy="1656000"/>
          </a:xfrm>
          <a:prstGeom prst="rect">
            <a:avLst/>
          </a:prstGeom>
          <a:solidFill>
            <a:schemeClr val="dk2">
              <a:alpha val="89803"/>
            </a:schemeClr>
          </a:solidFill>
          <a:ln>
            <a:noFill/>
          </a:ln>
        </p:spPr>
        <p:txBody>
          <a:bodyPr spcFirstLastPara="1" wrap="square" lIns="360000" tIns="216000" rIns="360000" bIns="216000" anchor="t" anchorCtr="0">
            <a:noAutofit/>
          </a:bodyPr>
          <a:lstStyle>
            <a:lvl1pPr lvl="0" algn="l">
              <a:lnSpc>
                <a:spcPct val="90000"/>
              </a:lnSpc>
              <a:spcBef>
                <a:spcPts val="1000"/>
              </a:spcBef>
              <a:spcAft>
                <a:spcPts val="0"/>
              </a:spcAft>
              <a:buSzPts val="1120"/>
              <a:buFont typeface="Arial"/>
              <a:buNone/>
              <a:defRPr sz="1400" b="0">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2" name="Google Shape;172;p19"/>
          <p:cNvSpPr txBox="1">
            <a:spLocks noGrp="1"/>
          </p:cNvSpPr>
          <p:nvPr>
            <p:ph type="ctrTitle"/>
          </p:nvPr>
        </p:nvSpPr>
        <p:spPr>
          <a:xfrm>
            <a:off x="0" y="485184"/>
            <a:ext cx="5508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2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3072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lt-LT"/>
          </a:p>
        </p:txBody>
      </p:sp>
      <p:sp>
        <p:nvSpPr>
          <p:cNvPr id="5" name="Rectangle 5"/>
          <p:cNvSpPr>
            <a:spLocks noGrp="1" noChangeArrowheads="1"/>
          </p:cNvSpPr>
          <p:nvPr>
            <p:ph type="ftr" sz="quarter" idx="11"/>
          </p:nvPr>
        </p:nvSpPr>
        <p:spPr>
          <a:ln/>
        </p:spPr>
        <p:txBody>
          <a:bodyPr/>
          <a:lstStyle>
            <a:lvl1pPr>
              <a:defRPr/>
            </a:lvl1pPr>
          </a:lstStyle>
          <a:p>
            <a:pPr>
              <a:defRPr/>
            </a:pPr>
            <a:endParaRPr lang="lt-LT"/>
          </a:p>
        </p:txBody>
      </p:sp>
      <p:sp>
        <p:nvSpPr>
          <p:cNvPr id="6" name="Rectangle 6"/>
          <p:cNvSpPr>
            <a:spLocks noGrp="1" noChangeArrowheads="1"/>
          </p:cNvSpPr>
          <p:nvPr>
            <p:ph type="sldNum" sz="quarter" idx="12"/>
          </p:nvPr>
        </p:nvSpPr>
        <p:spPr>
          <a:ln/>
        </p:spPr>
        <p:txBody>
          <a:bodyPr/>
          <a:lstStyle>
            <a:lvl1pPr>
              <a:defRPr/>
            </a:lvl1pPr>
          </a:lstStyle>
          <a:p>
            <a:pPr>
              <a:defRPr/>
            </a:pPr>
            <a:fld id="{599A8985-0E97-4775-ACEF-E3AFE86A05C7}" type="slidenum">
              <a:rPr lang="lt-LT"/>
              <a:pPr>
                <a:defRPr/>
              </a:pPr>
              <a:t>‹#›</a:t>
            </a:fld>
            <a:endParaRPr lang="lt-LT"/>
          </a:p>
        </p:txBody>
      </p:sp>
    </p:spTree>
    <p:extLst>
      <p:ext uri="{BB962C8B-B14F-4D97-AF65-F5344CB8AC3E}">
        <p14:creationId xmlns:p14="http://schemas.microsoft.com/office/powerpoint/2010/main" val="1238792851"/>
      </p:ext>
    </p:extLst>
  </p:cSld>
  <p:clrMapOvr>
    <a:masterClrMapping/>
  </p:clrMapOvr>
  <p:transition spd="med">
    <p:pull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DAD5E7-9D39-45D4-8D11-2B4B1BA2C249}" type="datetimeFigureOut">
              <a:rPr lang="ru-RU" smtClean="0"/>
              <a:pPr/>
              <a:t>31.01.2024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4FE7FE6-558C-4A58-BAD8-B4E8CC691D79}" type="slidenum">
              <a:rPr lang="ru-RU" smtClean="0"/>
              <a:pPr/>
              <a:t>‹#›</a:t>
            </a:fld>
            <a:endParaRPr lang="ru-RU"/>
          </a:p>
        </p:txBody>
      </p:sp>
    </p:spTree>
    <p:extLst>
      <p:ext uri="{BB962C8B-B14F-4D97-AF65-F5344CB8AC3E}">
        <p14:creationId xmlns:p14="http://schemas.microsoft.com/office/powerpoint/2010/main" val="69053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2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1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1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lt-LT"/>
          </a:p>
        </p:txBody>
      </p:sp>
      <p:sp>
        <p:nvSpPr>
          <p:cNvPr id="8" name="Rectangle 5"/>
          <p:cNvSpPr>
            <a:spLocks noGrp="1" noChangeArrowheads="1"/>
          </p:cNvSpPr>
          <p:nvPr>
            <p:ph type="ftr" sz="quarter" idx="11"/>
          </p:nvPr>
        </p:nvSpPr>
        <p:spPr>
          <a:ln/>
        </p:spPr>
        <p:txBody>
          <a:bodyPr/>
          <a:lstStyle>
            <a:lvl1pPr>
              <a:defRPr/>
            </a:lvl1pPr>
          </a:lstStyle>
          <a:p>
            <a:pPr>
              <a:defRPr/>
            </a:pPr>
            <a:endParaRPr lang="lt-LT"/>
          </a:p>
        </p:txBody>
      </p:sp>
      <p:sp>
        <p:nvSpPr>
          <p:cNvPr id="9" name="Rectangle 6"/>
          <p:cNvSpPr>
            <a:spLocks noGrp="1" noChangeArrowheads="1"/>
          </p:cNvSpPr>
          <p:nvPr>
            <p:ph type="sldNum" sz="quarter" idx="12"/>
          </p:nvPr>
        </p:nvSpPr>
        <p:spPr>
          <a:ln/>
        </p:spPr>
        <p:txBody>
          <a:bodyPr/>
          <a:lstStyle>
            <a:lvl1pPr>
              <a:defRPr/>
            </a:lvl1pPr>
          </a:lstStyle>
          <a:p>
            <a:pPr>
              <a:defRPr/>
            </a:pPr>
            <a:fld id="{412E12D0-B572-4DEF-A9FB-C3FA785AB000}" type="slidenum">
              <a:rPr lang="lt-LT"/>
              <a:pPr>
                <a:defRPr/>
              </a:pPr>
              <a:t>‹#›</a:t>
            </a:fld>
            <a:endParaRPr lang="lt-LT"/>
          </a:p>
        </p:txBody>
      </p:sp>
    </p:spTree>
    <p:extLst>
      <p:ext uri="{BB962C8B-B14F-4D97-AF65-F5344CB8AC3E}">
        <p14:creationId xmlns:p14="http://schemas.microsoft.com/office/powerpoint/2010/main" val="1330915036"/>
      </p:ext>
    </p:extLst>
  </p:cSld>
  <p:clrMapOvr>
    <a:masterClrMapping/>
  </p:clrMapOvr>
  <p:transition spd="med">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360003" y="1807620"/>
            <a:ext cx="8424001"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6DAD5E7-9D39-45D4-8D11-2B4B1BA2C249}" type="datetimeFigureOut">
              <a:rPr lang="ru-RU" smtClean="0"/>
              <a:pPr/>
              <a:t>31.01.2024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FE7FE6-558C-4A58-BAD8-B4E8CC691D79}" type="slidenum">
              <a:rPr lang="ru-RU" smtClean="0"/>
              <a:pPr/>
              <a:t>‹#›</a:t>
            </a:fld>
            <a:endParaRPr lang="ru-RU"/>
          </a:p>
        </p:txBody>
      </p:sp>
    </p:spTree>
    <p:extLst>
      <p:ext uri="{BB962C8B-B14F-4D97-AF65-F5344CB8AC3E}">
        <p14:creationId xmlns:p14="http://schemas.microsoft.com/office/powerpoint/2010/main" val="4274936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2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1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lt-LT"/>
          </a:p>
        </p:txBody>
      </p:sp>
      <p:sp>
        <p:nvSpPr>
          <p:cNvPr id="7" name="Rectangle 5"/>
          <p:cNvSpPr>
            <a:spLocks noGrp="1" noChangeArrowheads="1"/>
          </p:cNvSpPr>
          <p:nvPr>
            <p:ph type="ftr" sz="quarter" idx="11"/>
          </p:nvPr>
        </p:nvSpPr>
        <p:spPr>
          <a:ln/>
        </p:spPr>
        <p:txBody>
          <a:bodyPr/>
          <a:lstStyle>
            <a:lvl1pPr>
              <a:defRPr/>
            </a:lvl1pPr>
          </a:lstStyle>
          <a:p>
            <a:pPr>
              <a:defRPr/>
            </a:pPr>
            <a:endParaRPr lang="lt-LT"/>
          </a:p>
        </p:txBody>
      </p:sp>
      <p:sp>
        <p:nvSpPr>
          <p:cNvPr id="8" name="Rectangle 6"/>
          <p:cNvSpPr>
            <a:spLocks noGrp="1" noChangeArrowheads="1"/>
          </p:cNvSpPr>
          <p:nvPr>
            <p:ph type="sldNum" sz="quarter" idx="12"/>
          </p:nvPr>
        </p:nvSpPr>
        <p:spPr>
          <a:ln/>
        </p:spPr>
        <p:txBody>
          <a:bodyPr/>
          <a:lstStyle>
            <a:lvl1pPr>
              <a:defRPr/>
            </a:lvl1pPr>
          </a:lstStyle>
          <a:p>
            <a:pPr>
              <a:defRPr/>
            </a:pPr>
            <a:fld id="{53F65CCB-4875-49F0-BFE5-22ACCF430685}" type="slidenum">
              <a:rPr lang="lt-LT"/>
              <a:pPr>
                <a:defRPr/>
              </a:pPr>
              <a:t>‹#›</a:t>
            </a:fld>
            <a:endParaRPr lang="lt-LT"/>
          </a:p>
        </p:txBody>
      </p:sp>
    </p:spTree>
    <p:extLst>
      <p:ext uri="{BB962C8B-B14F-4D97-AF65-F5344CB8AC3E}">
        <p14:creationId xmlns:p14="http://schemas.microsoft.com/office/powerpoint/2010/main" val="3140236902"/>
      </p:ext>
    </p:extLst>
  </p:cSld>
  <p:clrMapOvr>
    <a:masterClrMapping/>
  </p:clrMapOvr>
  <p:transition spd="med">
    <p:pull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34"/>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06DAD5E7-9D39-45D4-8D11-2B4B1BA2C249}" type="datetimeFigureOut">
              <a:rPr lang="ru-RU" smtClean="0"/>
              <a:pPr/>
              <a:t>31.01.2024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FE7FE6-558C-4A58-BAD8-B4E8CC691D79}" type="slidenum">
              <a:rPr lang="ru-RU" smtClean="0"/>
              <a:pPr/>
              <a:t>‹#›</a:t>
            </a:fld>
            <a:endParaRPr lang="ru-RU"/>
          </a:p>
        </p:txBody>
      </p:sp>
    </p:spTree>
    <p:extLst>
      <p:ext uri="{BB962C8B-B14F-4D97-AF65-F5344CB8AC3E}">
        <p14:creationId xmlns:p14="http://schemas.microsoft.com/office/powerpoint/2010/main" val="503205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white">
  <p:cSld name="Title and Content white">
    <p:spTree>
      <p:nvGrpSpPr>
        <p:cNvPr id="1" name="Shape 177"/>
        <p:cNvGrpSpPr/>
        <p:nvPr/>
      </p:nvGrpSpPr>
      <p:grpSpPr>
        <a:xfrm>
          <a:off x="0" y="0"/>
          <a:ext cx="0" cy="0"/>
          <a:chOff x="0" y="0"/>
          <a:chExt cx="0" cy="0"/>
        </a:xfrm>
      </p:grpSpPr>
      <p:sp>
        <p:nvSpPr>
          <p:cNvPr id="178" name="Google Shape;178;p21"/>
          <p:cNvSpPr txBox="1">
            <a:spLocks noGrp="1"/>
          </p:cNvSpPr>
          <p:nvPr>
            <p:ph type="body" idx="1"/>
          </p:nvPr>
        </p:nvSpPr>
        <p:spPr>
          <a:xfrm>
            <a:off x="360003" y="1800000"/>
            <a:ext cx="8424001"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1"/>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21"/>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81" name="Google Shape;181;p21"/>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00000"/>
              </a:lnSpc>
              <a:spcBef>
                <a:spcPts val="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1"/>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white">
  <p:cSld name="Comparison white">
    <p:spTree>
      <p:nvGrpSpPr>
        <p:cNvPr id="1" name="Shape 183"/>
        <p:cNvGrpSpPr/>
        <p:nvPr/>
      </p:nvGrpSpPr>
      <p:grpSpPr>
        <a:xfrm>
          <a:off x="0" y="0"/>
          <a:ext cx="0" cy="0"/>
          <a:chOff x="0" y="0"/>
          <a:chExt cx="0" cy="0"/>
        </a:xfrm>
      </p:grpSpPr>
      <p:sp>
        <p:nvSpPr>
          <p:cNvPr id="184" name="Google Shape;184;p22"/>
          <p:cNvSpPr txBox="1">
            <a:spLocks noGrp="1"/>
          </p:cNvSpPr>
          <p:nvPr>
            <p:ph type="body" idx="1"/>
          </p:nvPr>
        </p:nvSpPr>
        <p:spPr>
          <a:xfrm>
            <a:off x="359999"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22"/>
          <p:cNvSpPr txBox="1">
            <a:spLocks noGrp="1"/>
          </p:cNvSpPr>
          <p:nvPr>
            <p:ph type="body" idx="2"/>
          </p:nvPr>
        </p:nvSpPr>
        <p:spPr>
          <a:xfrm>
            <a:off x="4675773"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22"/>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 name="Google Shape;187;p22"/>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 name="Google Shape;188;p22"/>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89" name="Google Shape;189;p22"/>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2"/>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22"/>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mod="1">
    <p:ext uri="{DCECCB84-F9BA-43D5-87BE-67443E8EF086}">
      <p15:sldGuideLst xmlns:p15="http://schemas.microsoft.com/office/powerpoint/2012/main" xmlns="">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white">
  <p:cSld name="Title Only white">
    <p:spTree>
      <p:nvGrpSpPr>
        <p:cNvPr id="1" name="Shape 192"/>
        <p:cNvGrpSpPr/>
        <p:nvPr/>
      </p:nvGrpSpPr>
      <p:grpSpPr>
        <a:xfrm>
          <a:off x="0" y="0"/>
          <a:ext cx="0" cy="0"/>
          <a:chOff x="0" y="0"/>
          <a:chExt cx="0" cy="0"/>
        </a:xfrm>
      </p:grpSpPr>
      <p:sp>
        <p:nvSpPr>
          <p:cNvPr id="193" name="Google Shape;193;p23"/>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 name="Google Shape;194;p23"/>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 name="Google Shape;195;p23"/>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96" name="Google Shape;196;p23"/>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23"/>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23"/>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spTree>
      <p:nvGrpSpPr>
        <p:cNvPr id="1" name="Shape 199"/>
        <p:cNvGrpSpPr/>
        <p:nvPr/>
      </p:nvGrpSpPr>
      <p:grpSpPr>
        <a:xfrm>
          <a:off x="0" y="0"/>
          <a:ext cx="0" cy="0"/>
          <a:chOff x="0" y="0"/>
          <a:chExt cx="0" cy="0"/>
        </a:xfrm>
      </p:grpSpPr>
      <p:sp>
        <p:nvSpPr>
          <p:cNvPr id="200" name="Google Shape;200;p24"/>
          <p:cNvSpPr>
            <a:spLocks noGrp="1"/>
          </p:cNvSpPr>
          <p:nvPr>
            <p:ph type="pic" idx="2"/>
          </p:nvPr>
        </p:nvSpPr>
        <p:spPr>
          <a:xfrm>
            <a:off x="-7812" y="0"/>
            <a:ext cx="9144000" cy="6858000"/>
          </a:xfrm>
          <a:prstGeom prst="rect">
            <a:avLst/>
          </a:prstGeom>
          <a:solidFill>
            <a:schemeClr val="lt1"/>
          </a:solidFill>
          <a:ln>
            <a:noFill/>
          </a:ln>
        </p:spPr>
      </p:sp>
      <p:sp>
        <p:nvSpPr>
          <p:cNvPr id="201" name="Google Shape;201;p24"/>
          <p:cNvSpPr txBox="1">
            <a:spLocks noGrp="1"/>
          </p:cNvSpPr>
          <p:nvPr>
            <p:ph type="ctrTitle"/>
          </p:nvPr>
        </p:nvSpPr>
        <p:spPr>
          <a:xfrm>
            <a:off x="0" y="485184"/>
            <a:ext cx="5508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24"/>
          <p:cNvSpPr txBox="1">
            <a:spLocks noGrp="1"/>
          </p:cNvSpPr>
          <p:nvPr>
            <p:ph type="subTitle" idx="1"/>
          </p:nvPr>
        </p:nvSpPr>
        <p:spPr>
          <a:xfrm>
            <a:off x="5" y="4482001"/>
            <a:ext cx="9143999" cy="1656000"/>
          </a:xfrm>
          <a:prstGeom prst="rect">
            <a:avLst/>
          </a:prstGeom>
          <a:solidFill>
            <a:schemeClr val="dk2"/>
          </a:solidFill>
          <a:ln>
            <a:noFill/>
          </a:ln>
        </p:spPr>
        <p:txBody>
          <a:bodyPr spcFirstLastPara="1" wrap="square" lIns="360000" tIns="360000" rIns="360000" bIns="828000" anchor="b" anchorCtr="0">
            <a:noAutofit/>
          </a:bodyPr>
          <a:lstStyle>
            <a:lvl1pPr lvl="0" algn="l">
              <a:lnSpc>
                <a:spcPct val="90000"/>
              </a:lnSpc>
              <a:spcBef>
                <a:spcPts val="1000"/>
              </a:spcBef>
              <a:spcAft>
                <a:spcPts val="0"/>
              </a:spcAft>
              <a:buSzPts val="1920"/>
              <a:buFont typeface="Arial"/>
              <a:buNone/>
              <a:defRPr sz="2400" b="1">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3" name="Google Shape;203;p24"/>
          <p:cNvSpPr txBox="1">
            <a:spLocks noGrp="1"/>
          </p:cNvSpPr>
          <p:nvPr>
            <p:ph type="body" idx="3"/>
          </p:nvPr>
        </p:nvSpPr>
        <p:spPr>
          <a:xfrm>
            <a:off x="359999" y="5440855"/>
            <a:ext cx="8408379" cy="288000"/>
          </a:xfrm>
          <a:prstGeom prst="rect">
            <a:avLst/>
          </a:prstGeom>
          <a:noFill/>
          <a:ln>
            <a:noFill/>
          </a:ln>
        </p:spPr>
        <p:txBody>
          <a:bodyPr spcFirstLastPara="1" wrap="square" lIns="0" tIns="0" rIns="90000" bIns="0" anchor="t" anchorCtr="0">
            <a:no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boxes white">
  <p:cSld name="Comparison boxes white">
    <p:spTree>
      <p:nvGrpSpPr>
        <p:cNvPr id="1" name="Shape 204"/>
        <p:cNvGrpSpPr/>
        <p:nvPr/>
      </p:nvGrpSpPr>
      <p:grpSpPr>
        <a:xfrm>
          <a:off x="0" y="0"/>
          <a:ext cx="0" cy="0"/>
          <a:chOff x="0" y="0"/>
          <a:chExt cx="0" cy="0"/>
        </a:xfrm>
      </p:grpSpPr>
      <p:sp>
        <p:nvSpPr>
          <p:cNvPr id="205" name="Google Shape;205;p25"/>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 name="Google Shape;206;p25"/>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 name="Google Shape;207;p25"/>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08" name="Google Shape;208;p25"/>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5"/>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25"/>
          <p:cNvSpPr txBox="1">
            <a:spLocks noGrp="1"/>
          </p:cNvSpPr>
          <p:nvPr>
            <p:ph type="body" idx="2"/>
          </p:nvPr>
        </p:nvSpPr>
        <p:spPr>
          <a:xfrm>
            <a:off x="359999" y="2160000"/>
            <a:ext cx="410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25"/>
          <p:cNvSpPr txBox="1">
            <a:spLocks noGrp="1"/>
          </p:cNvSpPr>
          <p:nvPr>
            <p:ph type="body" idx="3"/>
          </p:nvPr>
        </p:nvSpPr>
        <p:spPr>
          <a:xfrm>
            <a:off x="4675773" y="2160000"/>
            <a:ext cx="410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25"/>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25"/>
          <p:cNvSpPr txBox="1">
            <a:spLocks noGrp="1"/>
          </p:cNvSpPr>
          <p:nvPr>
            <p:ph type="body" idx="5"/>
          </p:nvPr>
        </p:nvSpPr>
        <p:spPr>
          <a:xfrm>
            <a:off x="360003" y="1800000"/>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25"/>
          <p:cNvSpPr txBox="1">
            <a:spLocks noGrp="1"/>
          </p:cNvSpPr>
          <p:nvPr>
            <p:ph type="body" idx="6"/>
          </p:nvPr>
        </p:nvSpPr>
        <p:spPr>
          <a:xfrm>
            <a:off x="4675774" y="1800000"/>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 Boxes white">
  <p:cSld name="4 Boxes white">
    <p:spTree>
      <p:nvGrpSpPr>
        <p:cNvPr id="1" name="Shape 215"/>
        <p:cNvGrpSpPr/>
        <p:nvPr/>
      </p:nvGrpSpPr>
      <p:grpSpPr>
        <a:xfrm>
          <a:off x="0" y="0"/>
          <a:ext cx="0" cy="0"/>
          <a:chOff x="0" y="0"/>
          <a:chExt cx="0" cy="0"/>
        </a:xfrm>
      </p:grpSpPr>
      <p:sp>
        <p:nvSpPr>
          <p:cNvPr id="216" name="Google Shape;216;p26"/>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 name="Google Shape;217;p26"/>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8" name="Google Shape;218;p26"/>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19" name="Google Shape;219;p26"/>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6"/>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26"/>
          <p:cNvSpPr txBox="1">
            <a:spLocks noGrp="1"/>
          </p:cNvSpPr>
          <p:nvPr>
            <p:ph type="body" idx="2"/>
          </p:nvPr>
        </p:nvSpPr>
        <p:spPr>
          <a:xfrm>
            <a:off x="359999" y="21600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26"/>
          <p:cNvSpPr txBox="1">
            <a:spLocks noGrp="1"/>
          </p:cNvSpPr>
          <p:nvPr>
            <p:ph type="body" idx="3"/>
          </p:nvPr>
        </p:nvSpPr>
        <p:spPr>
          <a:xfrm>
            <a:off x="4675773" y="21600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6"/>
          <p:cNvSpPr txBox="1">
            <a:spLocks noGrp="1"/>
          </p:cNvSpPr>
          <p:nvPr>
            <p:ph type="body" idx="4"/>
          </p:nvPr>
        </p:nvSpPr>
        <p:spPr>
          <a:xfrm>
            <a:off x="360003" y="1800000"/>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26"/>
          <p:cNvSpPr txBox="1">
            <a:spLocks noGrp="1"/>
          </p:cNvSpPr>
          <p:nvPr>
            <p:ph type="body" idx="5"/>
          </p:nvPr>
        </p:nvSpPr>
        <p:spPr>
          <a:xfrm>
            <a:off x="4675774" y="1800000"/>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6"/>
          <p:cNvSpPr txBox="1">
            <a:spLocks noGrp="1"/>
          </p:cNvSpPr>
          <p:nvPr>
            <p:ph type="body" idx="6"/>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26"/>
          <p:cNvSpPr txBox="1">
            <a:spLocks noGrp="1"/>
          </p:cNvSpPr>
          <p:nvPr>
            <p:ph type="body" idx="7"/>
          </p:nvPr>
        </p:nvSpPr>
        <p:spPr>
          <a:xfrm>
            <a:off x="359999" y="43812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26"/>
          <p:cNvSpPr txBox="1">
            <a:spLocks noGrp="1"/>
          </p:cNvSpPr>
          <p:nvPr>
            <p:ph type="body" idx="8"/>
          </p:nvPr>
        </p:nvSpPr>
        <p:spPr>
          <a:xfrm>
            <a:off x="4675773" y="43812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26"/>
          <p:cNvSpPr txBox="1">
            <a:spLocks noGrp="1"/>
          </p:cNvSpPr>
          <p:nvPr>
            <p:ph type="body" idx="9"/>
          </p:nvPr>
        </p:nvSpPr>
        <p:spPr>
          <a:xfrm>
            <a:off x="360003" y="4039524"/>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26"/>
          <p:cNvSpPr txBox="1">
            <a:spLocks noGrp="1"/>
          </p:cNvSpPr>
          <p:nvPr>
            <p:ph type="body" idx="13"/>
          </p:nvPr>
        </p:nvSpPr>
        <p:spPr>
          <a:xfrm>
            <a:off x="4675774" y="4039524"/>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Columns white">
  <p:cSld name="3 Columns white">
    <p:spTree>
      <p:nvGrpSpPr>
        <p:cNvPr id="1" name="Shape 230"/>
        <p:cNvGrpSpPr/>
        <p:nvPr/>
      </p:nvGrpSpPr>
      <p:grpSpPr>
        <a:xfrm>
          <a:off x="0" y="0"/>
          <a:ext cx="0" cy="0"/>
          <a:chOff x="0" y="0"/>
          <a:chExt cx="0" cy="0"/>
        </a:xfrm>
      </p:grpSpPr>
      <p:sp>
        <p:nvSpPr>
          <p:cNvPr id="231" name="Google Shape;231;p27"/>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2" name="Google Shape;232;p27"/>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 name="Google Shape;233;p27"/>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34" name="Google Shape;234;p27"/>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7"/>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27"/>
          <p:cNvSpPr txBox="1">
            <a:spLocks noGrp="1"/>
          </p:cNvSpPr>
          <p:nvPr>
            <p:ph type="body" idx="2"/>
          </p:nvPr>
        </p:nvSpPr>
        <p:spPr>
          <a:xfrm>
            <a:off x="359999"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7"/>
          <p:cNvSpPr txBox="1">
            <a:spLocks noGrp="1"/>
          </p:cNvSpPr>
          <p:nvPr>
            <p:ph type="body" idx="3"/>
          </p:nvPr>
        </p:nvSpPr>
        <p:spPr>
          <a:xfrm>
            <a:off x="359999"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7"/>
          <p:cNvSpPr txBox="1">
            <a:spLocks noGrp="1"/>
          </p:cNvSpPr>
          <p:nvPr>
            <p:ph type="body" idx="4"/>
          </p:nvPr>
        </p:nvSpPr>
        <p:spPr>
          <a:xfrm>
            <a:off x="3237886"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27"/>
          <p:cNvSpPr txBox="1">
            <a:spLocks noGrp="1"/>
          </p:cNvSpPr>
          <p:nvPr>
            <p:ph type="body" idx="5"/>
          </p:nvPr>
        </p:nvSpPr>
        <p:spPr>
          <a:xfrm>
            <a:off x="3237886"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27"/>
          <p:cNvSpPr txBox="1">
            <a:spLocks noGrp="1"/>
          </p:cNvSpPr>
          <p:nvPr>
            <p:ph type="body" idx="6"/>
          </p:nvPr>
        </p:nvSpPr>
        <p:spPr>
          <a:xfrm>
            <a:off x="6115773"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27"/>
          <p:cNvSpPr txBox="1">
            <a:spLocks noGrp="1"/>
          </p:cNvSpPr>
          <p:nvPr>
            <p:ph type="body" idx="7"/>
          </p:nvPr>
        </p:nvSpPr>
        <p:spPr>
          <a:xfrm>
            <a:off x="6115773"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27"/>
          <p:cNvSpPr txBox="1">
            <a:spLocks noGrp="1"/>
          </p:cNvSpPr>
          <p:nvPr>
            <p:ph type="body" idx="8"/>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left / Text right white">
  <p:cSld name="Image left / Text right white">
    <p:spTree>
      <p:nvGrpSpPr>
        <p:cNvPr id="1" name="Shape 243"/>
        <p:cNvGrpSpPr/>
        <p:nvPr/>
      </p:nvGrpSpPr>
      <p:grpSpPr>
        <a:xfrm>
          <a:off x="0" y="0"/>
          <a:ext cx="0" cy="0"/>
          <a:chOff x="0" y="0"/>
          <a:chExt cx="0" cy="0"/>
        </a:xfrm>
      </p:grpSpPr>
      <p:sp>
        <p:nvSpPr>
          <p:cNvPr id="244" name="Google Shape;244;p28"/>
          <p:cNvSpPr txBox="1">
            <a:spLocks noGrp="1"/>
          </p:cNvSpPr>
          <p:nvPr>
            <p:ph type="body" idx="1"/>
          </p:nvPr>
        </p:nvSpPr>
        <p:spPr>
          <a:xfrm>
            <a:off x="4675773"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28"/>
          <p:cNvSpPr>
            <a:spLocks noGrp="1"/>
          </p:cNvSpPr>
          <p:nvPr>
            <p:ph type="pic" idx="2"/>
          </p:nvPr>
        </p:nvSpPr>
        <p:spPr>
          <a:xfrm>
            <a:off x="359999" y="1800000"/>
            <a:ext cx="4104000" cy="4237200"/>
          </a:xfrm>
          <a:prstGeom prst="rect">
            <a:avLst/>
          </a:prstGeom>
          <a:solidFill>
            <a:srgbClr val="D8D8D8"/>
          </a:solidFill>
          <a:ln>
            <a:noFill/>
          </a:ln>
        </p:spPr>
      </p:sp>
      <p:sp>
        <p:nvSpPr>
          <p:cNvPr id="246" name="Google Shape;246;p28"/>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7" name="Google Shape;247;p28"/>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8" name="Google Shape;248;p28"/>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49" name="Google Shape;249;p28"/>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28"/>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28"/>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ation white">
  <p:cSld name="Quotation white">
    <p:spTree>
      <p:nvGrpSpPr>
        <p:cNvPr id="1" name="Shape 252"/>
        <p:cNvGrpSpPr/>
        <p:nvPr/>
      </p:nvGrpSpPr>
      <p:grpSpPr>
        <a:xfrm>
          <a:off x="0" y="0"/>
          <a:ext cx="0" cy="0"/>
          <a:chOff x="0" y="0"/>
          <a:chExt cx="0" cy="0"/>
        </a:xfrm>
      </p:grpSpPr>
      <p:sp>
        <p:nvSpPr>
          <p:cNvPr id="253" name="Google Shape;253;p29"/>
          <p:cNvSpPr txBox="1">
            <a:spLocks noGrp="1"/>
          </p:cNvSpPr>
          <p:nvPr>
            <p:ph type="body" idx="1"/>
          </p:nvPr>
        </p:nvSpPr>
        <p:spPr>
          <a:xfrm>
            <a:off x="4675773" y="1800000"/>
            <a:ext cx="4104000" cy="4237200"/>
          </a:xfrm>
          <a:prstGeom prst="rect">
            <a:avLst/>
          </a:prstGeom>
          <a:solidFill>
            <a:srgbClr val="009CDE"/>
          </a:solidFill>
          <a:ln>
            <a:noFill/>
          </a:ln>
        </p:spPr>
        <p:txBody>
          <a:bodyPr spcFirstLastPara="1" wrap="square" lIns="144000" tIns="144000" rIns="144000" bIns="144000" anchor="t" anchorCtr="0">
            <a:no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2pPr>
            <a:lvl3pPr marL="1371600" lvl="2"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3pPr>
            <a:lvl4pPr marL="1828800" lvl="3"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4pPr>
            <a:lvl5pPr marL="2286000" lvl="4"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29"/>
          <p:cNvSpPr>
            <a:spLocks noGrp="1"/>
          </p:cNvSpPr>
          <p:nvPr>
            <p:ph type="pic" idx="2"/>
          </p:nvPr>
        </p:nvSpPr>
        <p:spPr>
          <a:xfrm>
            <a:off x="359999" y="1800000"/>
            <a:ext cx="4104000" cy="4237200"/>
          </a:xfrm>
          <a:prstGeom prst="rect">
            <a:avLst/>
          </a:prstGeom>
          <a:solidFill>
            <a:srgbClr val="D8D8D8"/>
          </a:solidFill>
          <a:ln>
            <a:noFill/>
          </a:ln>
        </p:spPr>
      </p:sp>
      <p:sp>
        <p:nvSpPr>
          <p:cNvPr id="255" name="Google Shape;255;p29"/>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6" name="Google Shape;256;p29"/>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7" name="Google Shape;257;p29"/>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58" name="Google Shape;258;p29"/>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29"/>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29"/>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arge Image white">
  <p:cSld name="Large Image white">
    <p:spTree>
      <p:nvGrpSpPr>
        <p:cNvPr id="1" name="Shape 261"/>
        <p:cNvGrpSpPr/>
        <p:nvPr/>
      </p:nvGrpSpPr>
      <p:grpSpPr>
        <a:xfrm>
          <a:off x="0" y="0"/>
          <a:ext cx="0" cy="0"/>
          <a:chOff x="0" y="0"/>
          <a:chExt cx="0" cy="0"/>
        </a:xfrm>
      </p:grpSpPr>
      <p:sp>
        <p:nvSpPr>
          <p:cNvPr id="262" name="Google Shape;262;p30"/>
          <p:cNvSpPr>
            <a:spLocks noGrp="1"/>
          </p:cNvSpPr>
          <p:nvPr>
            <p:ph type="pic" idx="2"/>
          </p:nvPr>
        </p:nvSpPr>
        <p:spPr>
          <a:xfrm>
            <a:off x="359999" y="1800000"/>
            <a:ext cx="8419773" cy="4237200"/>
          </a:xfrm>
          <a:prstGeom prst="rect">
            <a:avLst/>
          </a:prstGeom>
          <a:solidFill>
            <a:srgbClr val="D8D8D8"/>
          </a:solidFill>
          <a:ln>
            <a:noFill/>
          </a:ln>
        </p:spPr>
      </p:sp>
      <p:sp>
        <p:nvSpPr>
          <p:cNvPr id="263" name="Google Shape;263;p30"/>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4" name="Google Shape;264;p30"/>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5" name="Google Shape;265;p30"/>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66" name="Google Shape;266;p30"/>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30"/>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30"/>
          <p:cNvSpPr txBox="1">
            <a:spLocks noGrp="1"/>
          </p:cNvSpPr>
          <p:nvPr>
            <p:ph type="body" idx="3"/>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hapter Intro large Text white">
  <p:cSld name="Chapter Intro large Text white">
    <p:spTree>
      <p:nvGrpSpPr>
        <p:cNvPr id="1" name="Shape 269"/>
        <p:cNvGrpSpPr/>
        <p:nvPr/>
      </p:nvGrpSpPr>
      <p:grpSpPr>
        <a:xfrm>
          <a:off x="0" y="0"/>
          <a:ext cx="0" cy="0"/>
          <a:chOff x="0" y="0"/>
          <a:chExt cx="0" cy="0"/>
        </a:xfrm>
      </p:grpSpPr>
      <p:sp>
        <p:nvSpPr>
          <p:cNvPr id="270" name="Google Shape;270;p31"/>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1" name="Google Shape;271;p31"/>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31"/>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73" name="Google Shape;273;p31"/>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31"/>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31"/>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31"/>
          <p:cNvSpPr txBox="1">
            <a:spLocks noGrp="1"/>
          </p:cNvSpPr>
          <p:nvPr>
            <p:ph type="body" idx="3"/>
          </p:nvPr>
        </p:nvSpPr>
        <p:spPr>
          <a:xfrm>
            <a:off x="360000" y="1800000"/>
            <a:ext cx="8419774" cy="4237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SzPts val="1120"/>
              <a:buFont typeface="Arial"/>
              <a:buNone/>
              <a:defRPr sz="1400" b="1">
                <a:solidFill>
                  <a:schemeClr val="dk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sz="1400">
                <a:solidFill>
                  <a:schemeClr val="dk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hapter Intro Image white">
  <p:cSld name="Chapter Intro Image white">
    <p:spTree>
      <p:nvGrpSpPr>
        <p:cNvPr id="1" name="Shape 277"/>
        <p:cNvGrpSpPr/>
        <p:nvPr/>
      </p:nvGrpSpPr>
      <p:grpSpPr>
        <a:xfrm>
          <a:off x="0" y="0"/>
          <a:ext cx="0" cy="0"/>
          <a:chOff x="0" y="0"/>
          <a:chExt cx="0" cy="0"/>
        </a:xfrm>
      </p:grpSpPr>
      <p:sp>
        <p:nvSpPr>
          <p:cNvPr id="278" name="Google Shape;278;p32"/>
          <p:cNvSpPr>
            <a:spLocks noGrp="1"/>
          </p:cNvSpPr>
          <p:nvPr>
            <p:ph type="pic" idx="2"/>
          </p:nvPr>
        </p:nvSpPr>
        <p:spPr>
          <a:xfrm>
            <a:off x="0" y="4"/>
            <a:ext cx="9144000" cy="6857999"/>
          </a:xfrm>
          <a:prstGeom prst="rect">
            <a:avLst/>
          </a:prstGeom>
          <a:solidFill>
            <a:schemeClr val="lt1"/>
          </a:solidFill>
          <a:ln>
            <a:noFill/>
          </a:ln>
        </p:spPr>
      </p:sp>
      <p:sp>
        <p:nvSpPr>
          <p:cNvPr id="279" name="Google Shape;279;p32"/>
          <p:cNvSpPr txBox="1">
            <a:spLocks noGrp="1"/>
          </p:cNvSpPr>
          <p:nvPr>
            <p:ph type="body" idx="1"/>
          </p:nvPr>
        </p:nvSpPr>
        <p:spPr>
          <a:xfrm>
            <a:off x="2" y="1800000"/>
            <a:ext cx="3209925" cy="1649446"/>
          </a:xfrm>
          <a:prstGeom prst="rect">
            <a:avLst/>
          </a:prstGeom>
          <a:solidFill>
            <a:schemeClr val="dk2">
              <a:alpha val="89803"/>
            </a:schemeClr>
          </a:solidFill>
          <a:ln>
            <a:noFill/>
          </a:ln>
        </p:spPr>
        <p:txBody>
          <a:bodyPr spcFirstLastPara="1" wrap="square" lIns="360000" tIns="180000" rIns="360000" bIns="180000" anchor="t" anchorCtr="0">
            <a:noAutofit/>
          </a:bodyPr>
          <a:lstStyle>
            <a:lvl1pPr marL="457200" lvl="0" indent="-228600" algn="l">
              <a:lnSpc>
                <a:spcPct val="110000"/>
              </a:lnSpc>
              <a:spcBef>
                <a:spcPts val="1000"/>
              </a:spcBef>
              <a:spcAft>
                <a:spcPts val="0"/>
              </a:spcAft>
              <a:buSzPts val="2240"/>
              <a:buFont typeface="Arial"/>
              <a:buNone/>
              <a:defRPr sz="2800" b="1">
                <a:solidFill>
                  <a:schemeClr val="lt1"/>
                </a:solidFill>
                <a:latin typeface="Arial"/>
                <a:ea typeface="Arial"/>
                <a:cs typeface="Arial"/>
                <a:sym typeface="Arial"/>
              </a:defRPr>
            </a:lvl1pPr>
            <a:lvl2pPr marL="914400" lvl="1" indent="-406400" algn="l">
              <a:lnSpc>
                <a:spcPct val="110000"/>
              </a:lnSpc>
              <a:spcBef>
                <a:spcPts val="600"/>
              </a:spcBef>
              <a:spcAft>
                <a:spcPts val="0"/>
              </a:spcAft>
              <a:buClr>
                <a:schemeClr val="lt1"/>
              </a:buClr>
              <a:buSzPts val="2800"/>
              <a:buChar char="•"/>
              <a:defRPr sz="2800">
                <a:solidFill>
                  <a:schemeClr val="lt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32"/>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1" name="Google Shape;281;p32"/>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32"/>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a:solidFill>
                  <a:schemeClr val="dk1"/>
                </a:solidFill>
                <a:latin typeface="Arial"/>
                <a:ea typeface="Arial"/>
                <a:cs typeface="Arial"/>
                <a:sym typeface="Arial"/>
              </a:defRPr>
            </a:lvl1pPr>
            <a:lvl2pPr marL="0" lvl="1" indent="0" algn="r">
              <a:spcBef>
                <a:spcPts val="0"/>
              </a:spcBef>
              <a:buNone/>
              <a:defRPr sz="800" b="0">
                <a:solidFill>
                  <a:schemeClr val="dk1"/>
                </a:solidFill>
                <a:latin typeface="Arial"/>
                <a:ea typeface="Arial"/>
                <a:cs typeface="Arial"/>
                <a:sym typeface="Arial"/>
              </a:defRPr>
            </a:lvl2pPr>
            <a:lvl3pPr marL="0" lvl="2" indent="0" algn="r">
              <a:spcBef>
                <a:spcPts val="0"/>
              </a:spcBef>
              <a:buNone/>
              <a:defRPr sz="800" b="0">
                <a:solidFill>
                  <a:schemeClr val="dk1"/>
                </a:solidFill>
                <a:latin typeface="Arial"/>
                <a:ea typeface="Arial"/>
                <a:cs typeface="Arial"/>
                <a:sym typeface="Arial"/>
              </a:defRPr>
            </a:lvl3pPr>
            <a:lvl4pPr marL="0" lvl="3" indent="0" algn="r">
              <a:spcBef>
                <a:spcPts val="0"/>
              </a:spcBef>
              <a:buNone/>
              <a:defRPr sz="800" b="0">
                <a:solidFill>
                  <a:schemeClr val="dk1"/>
                </a:solidFill>
                <a:latin typeface="Arial"/>
                <a:ea typeface="Arial"/>
                <a:cs typeface="Arial"/>
                <a:sym typeface="Arial"/>
              </a:defRPr>
            </a:lvl4pPr>
            <a:lvl5pPr marL="0" lvl="4" indent="0" algn="r">
              <a:spcBef>
                <a:spcPts val="0"/>
              </a:spcBef>
              <a:buNone/>
              <a:defRPr sz="800" b="0">
                <a:solidFill>
                  <a:schemeClr val="dk1"/>
                </a:solidFill>
                <a:latin typeface="Arial"/>
                <a:ea typeface="Arial"/>
                <a:cs typeface="Arial"/>
                <a:sym typeface="Arial"/>
              </a:defRPr>
            </a:lvl5pPr>
            <a:lvl6pPr marL="0" lvl="5" indent="0" algn="r">
              <a:spcBef>
                <a:spcPts val="0"/>
              </a:spcBef>
              <a:buNone/>
              <a:defRPr sz="800" b="0">
                <a:solidFill>
                  <a:schemeClr val="dk1"/>
                </a:solidFill>
                <a:latin typeface="Arial"/>
                <a:ea typeface="Arial"/>
                <a:cs typeface="Arial"/>
                <a:sym typeface="Arial"/>
              </a:defRPr>
            </a:lvl6pPr>
            <a:lvl7pPr marL="0" lvl="6" indent="0" algn="r">
              <a:spcBef>
                <a:spcPts val="0"/>
              </a:spcBef>
              <a:buNone/>
              <a:defRPr sz="800" b="0">
                <a:solidFill>
                  <a:schemeClr val="dk1"/>
                </a:solidFill>
                <a:latin typeface="Arial"/>
                <a:ea typeface="Arial"/>
                <a:cs typeface="Arial"/>
                <a:sym typeface="Arial"/>
              </a:defRPr>
            </a:lvl7pPr>
            <a:lvl8pPr marL="0" lvl="7" indent="0" algn="r">
              <a:spcBef>
                <a:spcPts val="0"/>
              </a:spcBef>
              <a:buNone/>
              <a:defRPr sz="800" b="0">
                <a:solidFill>
                  <a:schemeClr val="dk1"/>
                </a:solidFill>
                <a:latin typeface="Arial"/>
                <a:ea typeface="Arial"/>
                <a:cs typeface="Arial"/>
                <a:sym typeface="Arial"/>
              </a:defRPr>
            </a:lvl8pPr>
            <a:lvl9pPr marL="0" lvl="8" indent="0" algn="r">
              <a:spcBef>
                <a:spcPts val="0"/>
              </a:spcBef>
              <a:buNone/>
              <a:defRPr sz="8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283" name="Google Shape;283;p32"/>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32"/>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white new">
  <p:cSld name="Agenda white new">
    <p:spTree>
      <p:nvGrpSpPr>
        <p:cNvPr id="1" name="Shape 285"/>
        <p:cNvGrpSpPr/>
        <p:nvPr/>
      </p:nvGrpSpPr>
      <p:grpSpPr>
        <a:xfrm>
          <a:off x="0" y="0"/>
          <a:ext cx="0" cy="0"/>
          <a:chOff x="0" y="0"/>
          <a:chExt cx="0" cy="0"/>
        </a:xfrm>
      </p:grpSpPr>
      <p:sp>
        <p:nvSpPr>
          <p:cNvPr id="286" name="Google Shape;286;p33"/>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7" name="Google Shape;287;p33"/>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33"/>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89" name="Google Shape;289;p33"/>
          <p:cNvSpPr/>
          <p:nvPr/>
        </p:nvSpPr>
        <p:spPr>
          <a:xfrm>
            <a:off x="360004" y="1800002"/>
            <a:ext cx="4775881" cy="14249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p33"/>
          <p:cNvSpPr txBox="1">
            <a:spLocks noGrp="1"/>
          </p:cNvSpPr>
          <p:nvPr>
            <p:ph type="body" idx="1"/>
          </p:nvPr>
        </p:nvSpPr>
        <p:spPr>
          <a:xfrm>
            <a:off x="359999" y="214368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33"/>
          <p:cNvSpPr txBox="1">
            <a:spLocks noGrp="1"/>
          </p:cNvSpPr>
          <p:nvPr>
            <p:ph type="body" idx="2"/>
          </p:nvPr>
        </p:nvSpPr>
        <p:spPr>
          <a:xfrm>
            <a:off x="1280578" y="214368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33"/>
          <p:cNvSpPr txBox="1">
            <a:spLocks noGrp="1"/>
          </p:cNvSpPr>
          <p:nvPr>
            <p:ph type="body" idx="3"/>
          </p:nvPr>
        </p:nvSpPr>
        <p:spPr>
          <a:xfrm>
            <a:off x="5574552" y="214368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33"/>
          <p:cNvSpPr txBox="1">
            <a:spLocks noGrp="1"/>
          </p:cNvSpPr>
          <p:nvPr>
            <p:ph type="body" idx="4"/>
          </p:nvPr>
        </p:nvSpPr>
        <p:spPr>
          <a:xfrm>
            <a:off x="359999" y="2877928"/>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33"/>
          <p:cNvSpPr txBox="1">
            <a:spLocks noGrp="1"/>
          </p:cNvSpPr>
          <p:nvPr>
            <p:ph type="body" idx="5"/>
          </p:nvPr>
        </p:nvSpPr>
        <p:spPr>
          <a:xfrm>
            <a:off x="1280578" y="2877928"/>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33"/>
          <p:cNvSpPr txBox="1">
            <a:spLocks noGrp="1"/>
          </p:cNvSpPr>
          <p:nvPr>
            <p:ph type="body" idx="6"/>
          </p:nvPr>
        </p:nvSpPr>
        <p:spPr>
          <a:xfrm>
            <a:off x="5574552" y="2877928"/>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33"/>
          <p:cNvSpPr txBox="1">
            <a:spLocks noGrp="1"/>
          </p:cNvSpPr>
          <p:nvPr>
            <p:ph type="body" idx="7"/>
          </p:nvPr>
        </p:nvSpPr>
        <p:spPr>
          <a:xfrm>
            <a:off x="359999" y="361217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3"/>
          <p:cNvSpPr txBox="1">
            <a:spLocks noGrp="1"/>
          </p:cNvSpPr>
          <p:nvPr>
            <p:ph type="body" idx="8"/>
          </p:nvPr>
        </p:nvSpPr>
        <p:spPr>
          <a:xfrm>
            <a:off x="1280578" y="361217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33"/>
          <p:cNvSpPr txBox="1">
            <a:spLocks noGrp="1"/>
          </p:cNvSpPr>
          <p:nvPr>
            <p:ph type="body" idx="9"/>
          </p:nvPr>
        </p:nvSpPr>
        <p:spPr>
          <a:xfrm>
            <a:off x="5574552" y="361217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33"/>
          <p:cNvSpPr txBox="1">
            <a:spLocks noGrp="1"/>
          </p:cNvSpPr>
          <p:nvPr>
            <p:ph type="body" idx="13"/>
          </p:nvPr>
        </p:nvSpPr>
        <p:spPr>
          <a:xfrm>
            <a:off x="359999" y="4346418"/>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33"/>
          <p:cNvSpPr txBox="1">
            <a:spLocks noGrp="1"/>
          </p:cNvSpPr>
          <p:nvPr>
            <p:ph type="body" idx="14"/>
          </p:nvPr>
        </p:nvSpPr>
        <p:spPr>
          <a:xfrm>
            <a:off x="1280578" y="4346418"/>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33"/>
          <p:cNvSpPr txBox="1">
            <a:spLocks noGrp="1"/>
          </p:cNvSpPr>
          <p:nvPr>
            <p:ph type="body" idx="15"/>
          </p:nvPr>
        </p:nvSpPr>
        <p:spPr>
          <a:xfrm>
            <a:off x="5574552" y="4346418"/>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33"/>
          <p:cNvSpPr txBox="1">
            <a:spLocks noGrp="1"/>
          </p:cNvSpPr>
          <p:nvPr>
            <p:ph type="body" idx="16"/>
          </p:nvPr>
        </p:nvSpPr>
        <p:spPr>
          <a:xfrm>
            <a:off x="359999" y="508066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33"/>
          <p:cNvSpPr txBox="1">
            <a:spLocks noGrp="1"/>
          </p:cNvSpPr>
          <p:nvPr>
            <p:ph type="body" idx="17"/>
          </p:nvPr>
        </p:nvSpPr>
        <p:spPr>
          <a:xfrm>
            <a:off x="1280578" y="508066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33"/>
          <p:cNvSpPr txBox="1">
            <a:spLocks noGrp="1"/>
          </p:cNvSpPr>
          <p:nvPr>
            <p:ph type="body" idx="18"/>
          </p:nvPr>
        </p:nvSpPr>
        <p:spPr>
          <a:xfrm>
            <a:off x="5574552" y="508066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33"/>
          <p:cNvSpPr txBox="1">
            <a:spLocks noGrp="1"/>
          </p:cNvSpPr>
          <p:nvPr>
            <p:ph type="body" idx="19"/>
          </p:nvPr>
        </p:nvSpPr>
        <p:spPr>
          <a:xfrm>
            <a:off x="359999" y="5814910"/>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33"/>
          <p:cNvSpPr txBox="1">
            <a:spLocks noGrp="1"/>
          </p:cNvSpPr>
          <p:nvPr>
            <p:ph type="body" idx="20"/>
          </p:nvPr>
        </p:nvSpPr>
        <p:spPr>
          <a:xfrm>
            <a:off x="1280578" y="5814910"/>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33"/>
          <p:cNvSpPr txBox="1">
            <a:spLocks noGrp="1"/>
          </p:cNvSpPr>
          <p:nvPr>
            <p:ph type="body" idx="21"/>
          </p:nvPr>
        </p:nvSpPr>
        <p:spPr>
          <a:xfrm>
            <a:off x="5574552" y="5814910"/>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33"/>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33"/>
          <p:cNvSpPr txBox="1">
            <a:spLocks noGrp="1"/>
          </p:cNvSpPr>
          <p:nvPr>
            <p:ph type="body" idx="2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losing Slide white">
  <p:cSld name="Closing Slide white">
    <p:spTree>
      <p:nvGrpSpPr>
        <p:cNvPr id="1" name="Shape 310"/>
        <p:cNvGrpSpPr/>
        <p:nvPr/>
      </p:nvGrpSpPr>
      <p:grpSpPr>
        <a:xfrm>
          <a:off x="0" y="0"/>
          <a:ext cx="0" cy="0"/>
          <a:chOff x="0" y="0"/>
          <a:chExt cx="0" cy="0"/>
        </a:xfrm>
      </p:grpSpPr>
      <p:sp>
        <p:nvSpPr>
          <p:cNvPr id="311" name="Google Shape;311;p34"/>
          <p:cNvSpPr>
            <a:spLocks noGrp="1"/>
          </p:cNvSpPr>
          <p:nvPr>
            <p:ph type="pic" idx="2"/>
          </p:nvPr>
        </p:nvSpPr>
        <p:spPr>
          <a:xfrm>
            <a:off x="0" y="0"/>
            <a:ext cx="9144000" cy="6858000"/>
          </a:xfrm>
          <a:prstGeom prst="rect">
            <a:avLst/>
          </a:prstGeom>
          <a:solidFill>
            <a:schemeClr val="lt1"/>
          </a:solidFill>
          <a:ln>
            <a:noFill/>
          </a:ln>
        </p:spPr>
      </p:sp>
      <p:sp>
        <p:nvSpPr>
          <p:cNvPr id="312" name="Google Shape;312;p34"/>
          <p:cNvSpPr txBox="1">
            <a:spLocks noGrp="1"/>
          </p:cNvSpPr>
          <p:nvPr>
            <p:ph type="subTitle" idx="1"/>
          </p:nvPr>
        </p:nvSpPr>
        <p:spPr>
          <a:xfrm>
            <a:off x="5" y="4482000"/>
            <a:ext cx="9143999" cy="1656000"/>
          </a:xfrm>
          <a:prstGeom prst="rect">
            <a:avLst/>
          </a:prstGeom>
          <a:solidFill>
            <a:schemeClr val="dk2">
              <a:alpha val="89803"/>
            </a:schemeClr>
          </a:solidFill>
          <a:ln>
            <a:noFill/>
          </a:ln>
        </p:spPr>
        <p:txBody>
          <a:bodyPr spcFirstLastPara="1" wrap="square" lIns="360000" tIns="216000" rIns="360000" bIns="216000" anchor="t" anchorCtr="0">
            <a:noAutofit/>
          </a:bodyPr>
          <a:lstStyle>
            <a:lvl1pPr lvl="0" algn="l">
              <a:lnSpc>
                <a:spcPct val="90000"/>
              </a:lnSpc>
              <a:spcBef>
                <a:spcPts val="1000"/>
              </a:spcBef>
              <a:spcAft>
                <a:spcPts val="0"/>
              </a:spcAft>
              <a:buSzPts val="1120"/>
              <a:buFont typeface="Arial"/>
              <a:buNone/>
              <a:defRPr sz="1400" b="0">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3" name="Google Shape;313;p34"/>
          <p:cNvSpPr txBox="1">
            <a:spLocks noGrp="1"/>
          </p:cNvSpPr>
          <p:nvPr>
            <p:ph type="ctrTitle"/>
          </p:nvPr>
        </p:nvSpPr>
        <p:spPr>
          <a:xfrm>
            <a:off x="0" y="485184"/>
            <a:ext cx="5508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Over Content" type="txOverObj">
  <p:cSld name="TEXT_OVER_OBJECT">
    <p:spTree>
      <p:nvGrpSpPr>
        <p:cNvPr id="1" name="Shape 314"/>
        <p:cNvGrpSpPr/>
        <p:nvPr/>
      </p:nvGrpSpPr>
      <p:grpSpPr>
        <a:xfrm>
          <a:off x="0" y="0"/>
          <a:ext cx="0" cy="0"/>
          <a:chOff x="0" y="0"/>
          <a:chExt cx="0" cy="0"/>
        </a:xfrm>
      </p:grpSpPr>
      <p:sp>
        <p:nvSpPr>
          <p:cNvPr id="315" name="Google Shape;315;p35"/>
          <p:cNvSpPr txBox="1">
            <a:spLocks noGrp="1"/>
          </p:cNvSpPr>
          <p:nvPr>
            <p:ph type="title"/>
          </p:nvPr>
        </p:nvSpPr>
        <p:spPr>
          <a:xfrm>
            <a:off x="414338" y="44458"/>
            <a:ext cx="8315325" cy="1128713"/>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5"/>
          <p:cNvSpPr txBox="1">
            <a:spLocks noGrp="1"/>
          </p:cNvSpPr>
          <p:nvPr>
            <p:ph type="body" idx="1"/>
          </p:nvPr>
        </p:nvSpPr>
        <p:spPr>
          <a:xfrm>
            <a:off x="414338" y="1431933"/>
            <a:ext cx="8315325" cy="2182813"/>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35"/>
          <p:cNvSpPr txBox="1">
            <a:spLocks noGrp="1"/>
          </p:cNvSpPr>
          <p:nvPr>
            <p:ph type="body" idx="2"/>
          </p:nvPr>
        </p:nvSpPr>
        <p:spPr>
          <a:xfrm>
            <a:off x="414338" y="3767138"/>
            <a:ext cx="8315325" cy="2182812"/>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318"/>
        <p:cNvGrpSpPr/>
        <p:nvPr/>
      </p:nvGrpSpPr>
      <p:grpSpPr>
        <a:xfrm>
          <a:off x="0" y="0"/>
          <a:ext cx="0" cy="0"/>
          <a:chOff x="0" y="0"/>
          <a:chExt cx="0" cy="0"/>
        </a:xfrm>
      </p:grpSpPr>
      <p:sp>
        <p:nvSpPr>
          <p:cNvPr id="319" name="Google Shape;319;p36"/>
          <p:cNvSpPr txBox="1">
            <a:spLocks noGrp="1"/>
          </p:cNvSpPr>
          <p:nvPr>
            <p:ph type="title"/>
          </p:nvPr>
        </p:nvSpPr>
        <p:spPr>
          <a:xfrm>
            <a:off x="414338" y="44458"/>
            <a:ext cx="8315325" cy="1128713"/>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0"/>
        <p:cNvGrpSpPr/>
        <p:nvPr/>
      </p:nvGrpSpPr>
      <p:grpSpPr>
        <a:xfrm>
          <a:off x="0" y="0"/>
          <a:ext cx="0" cy="0"/>
          <a:chOff x="0" y="0"/>
          <a:chExt cx="0" cy="0"/>
        </a:xfrm>
      </p:grpSpPr>
      <p:sp>
        <p:nvSpPr>
          <p:cNvPr id="321" name="Google Shape;321;p37"/>
          <p:cNvSpPr txBox="1">
            <a:spLocks noGrp="1"/>
          </p:cNvSpPr>
          <p:nvPr>
            <p:ph type="body" idx="1"/>
          </p:nvPr>
        </p:nvSpPr>
        <p:spPr>
          <a:xfrm>
            <a:off x="360003" y="1807620"/>
            <a:ext cx="8424001"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37"/>
          <p:cNvSpPr txBox="1">
            <a:spLocks noGrp="1"/>
          </p:cNvSpPr>
          <p:nvPr>
            <p:ph type="title"/>
          </p:nvPr>
        </p:nvSpPr>
        <p:spPr>
          <a:xfrm>
            <a:off x="0" y="0"/>
            <a:ext cx="9144000" cy="980728"/>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457200" y="1535113"/>
            <a:ext cx="4040188" cy="639762"/>
          </a:xfrm>
          <a:prstGeom prst="rect">
            <a:avLst/>
          </a:prstGeom>
          <a:noFill/>
          <a:ln>
            <a:noFill/>
          </a:ln>
        </p:spPr>
        <p:txBody>
          <a:bodyPr spcFirstLastPara="1" wrap="square" lIns="18000" tIns="0" rIns="18000" bIns="0" anchor="b" anchorCtr="0">
            <a:noAutofit/>
          </a:bodyPr>
          <a:lstStyle>
            <a:lvl1pPr marL="457200" lvl="0" indent="-228600" algn="l">
              <a:lnSpc>
                <a:spcPct val="110000"/>
              </a:lnSpc>
              <a:spcBef>
                <a:spcPts val="1000"/>
              </a:spcBef>
              <a:spcAft>
                <a:spcPts val="0"/>
              </a:spcAft>
              <a:buSzPts val="1920"/>
              <a:buFont typeface="Arial"/>
              <a:buNone/>
              <a:defRPr sz="2400" b="1"/>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SzPts val="1800"/>
              <a:buNone/>
              <a:defRPr sz="1800" b="1"/>
            </a:lvl3pPr>
            <a:lvl4pPr marL="1828800" lvl="3" indent="-228600" algn="l">
              <a:lnSpc>
                <a:spcPct val="110000"/>
              </a:lnSpc>
              <a:spcBef>
                <a:spcPts val="600"/>
              </a:spcBef>
              <a:spcAft>
                <a:spcPts val="0"/>
              </a:spcAft>
              <a:buSzPts val="1600"/>
              <a:buNone/>
              <a:defRPr sz="1600" b="1"/>
            </a:lvl4pPr>
            <a:lvl5pPr marL="2286000" lvl="4" indent="-228600" algn="l">
              <a:lnSpc>
                <a:spcPct val="11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6"/>
          <p:cNvSpPr txBox="1">
            <a:spLocks noGrp="1"/>
          </p:cNvSpPr>
          <p:nvPr>
            <p:ph type="body" idx="2"/>
          </p:nvPr>
        </p:nvSpPr>
        <p:spPr>
          <a:xfrm>
            <a:off x="457200" y="2174875"/>
            <a:ext cx="4040188" cy="3951288"/>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920"/>
              <a:buFont typeface="Arial"/>
              <a:buNone/>
              <a:defRPr sz="2400"/>
            </a:lvl1pPr>
            <a:lvl2pPr marL="914400" lvl="1" indent="-355600" algn="l">
              <a:lnSpc>
                <a:spcPct val="110000"/>
              </a:lnSpc>
              <a:spcBef>
                <a:spcPts val="600"/>
              </a:spcBef>
              <a:spcAft>
                <a:spcPts val="0"/>
              </a:spcAft>
              <a:buSzPts val="2000"/>
              <a:buChar char="•"/>
              <a:defRPr sz="2000"/>
            </a:lvl2pPr>
            <a:lvl3pPr marL="1371600" lvl="2" indent="-342900" algn="l">
              <a:lnSpc>
                <a:spcPct val="110000"/>
              </a:lnSpc>
              <a:spcBef>
                <a:spcPts val="600"/>
              </a:spcBef>
              <a:spcAft>
                <a:spcPts val="0"/>
              </a:spcAft>
              <a:buSzPts val="1800"/>
              <a:buChar char="•"/>
              <a:defRPr sz="1800"/>
            </a:lvl3pPr>
            <a:lvl4pPr marL="1828800" lvl="3" indent="-330200" algn="l">
              <a:lnSpc>
                <a:spcPct val="110000"/>
              </a:lnSpc>
              <a:spcBef>
                <a:spcPts val="600"/>
              </a:spcBef>
              <a:spcAft>
                <a:spcPts val="0"/>
              </a:spcAft>
              <a:buSzPts val="1600"/>
              <a:buChar char="•"/>
              <a:defRPr sz="1600"/>
            </a:lvl4pPr>
            <a:lvl5pPr marL="2286000" lvl="4" indent="-330200" algn="l">
              <a:lnSpc>
                <a:spcPct val="110000"/>
              </a:lnSpc>
              <a:spcBef>
                <a:spcPts val="600"/>
              </a:spcBef>
              <a:spcAft>
                <a:spcPts val="0"/>
              </a:spcAft>
              <a:buSzPts val="1600"/>
              <a:buChar char="•"/>
              <a:defRPr sz="1600"/>
            </a:lvl5pPr>
            <a:lvl6pPr marL="2743200" lvl="5" indent="-330200" algn="l">
              <a:lnSpc>
                <a:spcPct val="90000"/>
              </a:lnSpc>
              <a:spcBef>
                <a:spcPts val="6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6" name="Google Shape;36;p6"/>
          <p:cNvSpPr txBox="1">
            <a:spLocks noGrp="1"/>
          </p:cNvSpPr>
          <p:nvPr>
            <p:ph type="body" idx="3"/>
          </p:nvPr>
        </p:nvSpPr>
        <p:spPr>
          <a:xfrm>
            <a:off x="4645029" y="1535113"/>
            <a:ext cx="4041775" cy="639762"/>
          </a:xfrm>
          <a:prstGeom prst="rect">
            <a:avLst/>
          </a:prstGeom>
          <a:noFill/>
          <a:ln>
            <a:noFill/>
          </a:ln>
        </p:spPr>
        <p:txBody>
          <a:bodyPr spcFirstLastPara="1" wrap="square" lIns="18000" tIns="0" rIns="18000" bIns="0" anchor="b" anchorCtr="0">
            <a:noAutofit/>
          </a:bodyPr>
          <a:lstStyle>
            <a:lvl1pPr marL="457200" lvl="0" indent="-228600" algn="l">
              <a:lnSpc>
                <a:spcPct val="110000"/>
              </a:lnSpc>
              <a:spcBef>
                <a:spcPts val="1000"/>
              </a:spcBef>
              <a:spcAft>
                <a:spcPts val="0"/>
              </a:spcAft>
              <a:buSzPts val="1920"/>
              <a:buFont typeface="Arial"/>
              <a:buNone/>
              <a:defRPr sz="2400" b="1"/>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SzPts val="1800"/>
              <a:buNone/>
              <a:defRPr sz="1800" b="1"/>
            </a:lvl3pPr>
            <a:lvl4pPr marL="1828800" lvl="3" indent="-228600" algn="l">
              <a:lnSpc>
                <a:spcPct val="110000"/>
              </a:lnSpc>
              <a:spcBef>
                <a:spcPts val="600"/>
              </a:spcBef>
              <a:spcAft>
                <a:spcPts val="0"/>
              </a:spcAft>
              <a:buSzPts val="1600"/>
              <a:buNone/>
              <a:defRPr sz="1600" b="1"/>
            </a:lvl4pPr>
            <a:lvl5pPr marL="2286000" lvl="4" indent="-228600" algn="l">
              <a:lnSpc>
                <a:spcPct val="11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6"/>
          <p:cNvSpPr txBox="1">
            <a:spLocks noGrp="1"/>
          </p:cNvSpPr>
          <p:nvPr>
            <p:ph type="body" idx="4"/>
          </p:nvPr>
        </p:nvSpPr>
        <p:spPr>
          <a:xfrm>
            <a:off x="4645029" y="2174875"/>
            <a:ext cx="4041775" cy="3951288"/>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920"/>
              <a:buFont typeface="Arial"/>
              <a:buNone/>
              <a:defRPr sz="2400"/>
            </a:lvl1pPr>
            <a:lvl2pPr marL="914400" lvl="1" indent="-355600" algn="l">
              <a:lnSpc>
                <a:spcPct val="110000"/>
              </a:lnSpc>
              <a:spcBef>
                <a:spcPts val="600"/>
              </a:spcBef>
              <a:spcAft>
                <a:spcPts val="0"/>
              </a:spcAft>
              <a:buSzPts val="2000"/>
              <a:buChar char="•"/>
              <a:defRPr sz="2000"/>
            </a:lvl2pPr>
            <a:lvl3pPr marL="1371600" lvl="2" indent="-342900" algn="l">
              <a:lnSpc>
                <a:spcPct val="110000"/>
              </a:lnSpc>
              <a:spcBef>
                <a:spcPts val="600"/>
              </a:spcBef>
              <a:spcAft>
                <a:spcPts val="0"/>
              </a:spcAft>
              <a:buSzPts val="1800"/>
              <a:buChar char="•"/>
              <a:defRPr sz="1800"/>
            </a:lvl3pPr>
            <a:lvl4pPr marL="1828800" lvl="3" indent="-330200" algn="l">
              <a:lnSpc>
                <a:spcPct val="110000"/>
              </a:lnSpc>
              <a:spcBef>
                <a:spcPts val="600"/>
              </a:spcBef>
              <a:spcAft>
                <a:spcPts val="0"/>
              </a:spcAft>
              <a:buSzPts val="1600"/>
              <a:buChar char="•"/>
              <a:defRPr sz="1600"/>
            </a:lvl4pPr>
            <a:lvl5pPr marL="2286000" lvl="4" indent="-330200" algn="l">
              <a:lnSpc>
                <a:spcPct val="110000"/>
              </a:lnSpc>
              <a:spcBef>
                <a:spcPts val="600"/>
              </a:spcBef>
              <a:spcAft>
                <a:spcPts val="0"/>
              </a:spcAft>
              <a:buSzPts val="1600"/>
              <a:buChar char="•"/>
              <a:defRPr sz="1600"/>
            </a:lvl5pPr>
            <a:lvl6pPr marL="2743200" lvl="5" indent="-330200" algn="l">
              <a:lnSpc>
                <a:spcPct val="90000"/>
              </a:lnSpc>
              <a:spcBef>
                <a:spcPts val="6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8" name="Google Shape;38;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 name="Google Shape;39;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3"/>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4"/>
        <p:cNvGrpSpPr/>
        <p:nvPr/>
      </p:nvGrpSpPr>
      <p:grpSpPr>
        <a:xfrm>
          <a:off x="0" y="0"/>
          <a:ext cx="0" cy="0"/>
          <a:chOff x="0" y="0"/>
          <a:chExt cx="0" cy="0"/>
        </a:xfrm>
      </p:grpSpPr>
      <p:sp>
        <p:nvSpPr>
          <p:cNvPr id="325" name="Google Shape;325;p39"/>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6"/>
        <p:cNvGrpSpPr/>
        <p:nvPr/>
      </p:nvGrpSpPr>
      <p:grpSpPr>
        <a:xfrm>
          <a:off x="0" y="0"/>
          <a:ext cx="0" cy="0"/>
          <a:chOff x="0" y="0"/>
          <a:chExt cx="0" cy="0"/>
        </a:xfrm>
      </p:grpSpPr>
      <p:sp>
        <p:nvSpPr>
          <p:cNvPr id="327" name="Google Shape;327;p40"/>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40"/>
          <p:cNvSpPr txBox="1">
            <a:spLocks noGrp="1"/>
          </p:cNvSpPr>
          <p:nvPr>
            <p:ph type="body" idx="1"/>
          </p:nvPr>
        </p:nvSpPr>
        <p:spPr>
          <a:xfrm>
            <a:off x="468317" y="1500206"/>
            <a:ext cx="3997325" cy="4351337"/>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a:lvl1pPr>
            <a:lvl2pPr marL="914400" lvl="1" indent="-381000" algn="l">
              <a:lnSpc>
                <a:spcPct val="110000"/>
              </a:lnSpc>
              <a:spcBef>
                <a:spcPts val="600"/>
              </a:spcBef>
              <a:spcAft>
                <a:spcPts val="0"/>
              </a:spcAft>
              <a:buSzPts val="2400"/>
              <a:buChar char="•"/>
              <a:defRPr sz="2400"/>
            </a:lvl2pPr>
            <a:lvl3pPr marL="1371600" lvl="2" indent="-355600" algn="l">
              <a:lnSpc>
                <a:spcPct val="110000"/>
              </a:lnSpc>
              <a:spcBef>
                <a:spcPts val="600"/>
              </a:spcBef>
              <a:spcAft>
                <a:spcPts val="0"/>
              </a:spcAft>
              <a:buSzPts val="2000"/>
              <a:buChar char="•"/>
              <a:defRPr sz="2000"/>
            </a:lvl3pPr>
            <a:lvl4pPr marL="1828800" lvl="3" indent="-342900" algn="l">
              <a:lnSpc>
                <a:spcPct val="110000"/>
              </a:lnSpc>
              <a:spcBef>
                <a:spcPts val="600"/>
              </a:spcBef>
              <a:spcAft>
                <a:spcPts val="0"/>
              </a:spcAft>
              <a:buSzPts val="1800"/>
              <a:buChar char="•"/>
              <a:defRPr sz="1800"/>
            </a:lvl4pPr>
            <a:lvl5pPr marL="2286000" lvl="4" indent="-342900" algn="l">
              <a:lnSpc>
                <a:spcPct val="110000"/>
              </a:lnSpc>
              <a:spcBef>
                <a:spcPts val="600"/>
              </a:spcBef>
              <a:spcAft>
                <a:spcPts val="0"/>
              </a:spcAft>
              <a:buSzPts val="1800"/>
              <a:buChar char="•"/>
              <a:defRPr sz="1800"/>
            </a:lvl5pPr>
            <a:lvl6pPr marL="2743200" lvl="5" indent="-342900" algn="l">
              <a:lnSpc>
                <a:spcPct val="90000"/>
              </a:lnSpc>
              <a:spcBef>
                <a:spcPts val="6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329" name="Google Shape;329;p40"/>
          <p:cNvSpPr txBox="1">
            <a:spLocks noGrp="1"/>
          </p:cNvSpPr>
          <p:nvPr>
            <p:ph type="body" idx="2"/>
          </p:nvPr>
        </p:nvSpPr>
        <p:spPr>
          <a:xfrm>
            <a:off x="4618039" y="1500206"/>
            <a:ext cx="3998912" cy="4351337"/>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a:lvl1pPr>
            <a:lvl2pPr marL="914400" lvl="1" indent="-381000" algn="l">
              <a:lnSpc>
                <a:spcPct val="110000"/>
              </a:lnSpc>
              <a:spcBef>
                <a:spcPts val="600"/>
              </a:spcBef>
              <a:spcAft>
                <a:spcPts val="0"/>
              </a:spcAft>
              <a:buSzPts val="2400"/>
              <a:buChar char="•"/>
              <a:defRPr sz="2400"/>
            </a:lvl2pPr>
            <a:lvl3pPr marL="1371600" lvl="2" indent="-355600" algn="l">
              <a:lnSpc>
                <a:spcPct val="110000"/>
              </a:lnSpc>
              <a:spcBef>
                <a:spcPts val="600"/>
              </a:spcBef>
              <a:spcAft>
                <a:spcPts val="0"/>
              </a:spcAft>
              <a:buSzPts val="2000"/>
              <a:buChar char="•"/>
              <a:defRPr sz="2000"/>
            </a:lvl3pPr>
            <a:lvl4pPr marL="1828800" lvl="3" indent="-342900" algn="l">
              <a:lnSpc>
                <a:spcPct val="110000"/>
              </a:lnSpc>
              <a:spcBef>
                <a:spcPts val="600"/>
              </a:spcBef>
              <a:spcAft>
                <a:spcPts val="0"/>
              </a:spcAft>
              <a:buSzPts val="1800"/>
              <a:buChar char="•"/>
              <a:defRPr sz="1800"/>
            </a:lvl4pPr>
            <a:lvl5pPr marL="2286000" lvl="4" indent="-342900" algn="l">
              <a:lnSpc>
                <a:spcPct val="110000"/>
              </a:lnSpc>
              <a:spcBef>
                <a:spcPts val="600"/>
              </a:spcBef>
              <a:spcAft>
                <a:spcPts val="0"/>
              </a:spcAft>
              <a:buSzPts val="1800"/>
              <a:buChar char="•"/>
              <a:defRPr sz="1800"/>
            </a:lvl5pPr>
            <a:lvl6pPr marL="2743200" lvl="5" indent="-342900" algn="l">
              <a:lnSpc>
                <a:spcPct val="90000"/>
              </a:lnSpc>
              <a:spcBef>
                <a:spcPts val="6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457200" y="274639"/>
            <a:ext cx="8229600" cy="1143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41"/>
          <p:cNvSpPr txBox="1">
            <a:spLocks noGrp="1"/>
          </p:cNvSpPr>
          <p:nvPr>
            <p:ph type="body" idx="1"/>
          </p:nvPr>
        </p:nvSpPr>
        <p:spPr>
          <a:xfrm>
            <a:off x="457200" y="1535113"/>
            <a:ext cx="4040188" cy="639762"/>
          </a:xfrm>
          <a:prstGeom prst="rect">
            <a:avLst/>
          </a:prstGeom>
          <a:noFill/>
          <a:ln>
            <a:noFill/>
          </a:ln>
        </p:spPr>
        <p:txBody>
          <a:bodyPr spcFirstLastPara="1" wrap="square" lIns="18000" tIns="0" rIns="18000" bIns="0" anchor="b" anchorCtr="0">
            <a:noAutofit/>
          </a:bodyPr>
          <a:lstStyle>
            <a:lvl1pPr marL="457200" lvl="0" indent="-228600" algn="l">
              <a:lnSpc>
                <a:spcPct val="110000"/>
              </a:lnSpc>
              <a:spcBef>
                <a:spcPts val="1000"/>
              </a:spcBef>
              <a:spcAft>
                <a:spcPts val="0"/>
              </a:spcAft>
              <a:buSzPts val="1920"/>
              <a:buFont typeface="Arial"/>
              <a:buNone/>
              <a:defRPr sz="2400" b="1"/>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SzPts val="1800"/>
              <a:buNone/>
              <a:defRPr sz="1800" b="1"/>
            </a:lvl3pPr>
            <a:lvl4pPr marL="1828800" lvl="3" indent="-228600" algn="l">
              <a:lnSpc>
                <a:spcPct val="110000"/>
              </a:lnSpc>
              <a:spcBef>
                <a:spcPts val="600"/>
              </a:spcBef>
              <a:spcAft>
                <a:spcPts val="0"/>
              </a:spcAft>
              <a:buSzPts val="1600"/>
              <a:buNone/>
              <a:defRPr sz="1600" b="1"/>
            </a:lvl4pPr>
            <a:lvl5pPr marL="2286000" lvl="4" indent="-228600" algn="l">
              <a:lnSpc>
                <a:spcPct val="11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3" name="Google Shape;333;p41"/>
          <p:cNvSpPr txBox="1">
            <a:spLocks noGrp="1"/>
          </p:cNvSpPr>
          <p:nvPr>
            <p:ph type="body" idx="2"/>
          </p:nvPr>
        </p:nvSpPr>
        <p:spPr>
          <a:xfrm>
            <a:off x="457200" y="2174875"/>
            <a:ext cx="4040188" cy="3951288"/>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920"/>
              <a:buFont typeface="Arial"/>
              <a:buNone/>
              <a:defRPr sz="2400"/>
            </a:lvl1pPr>
            <a:lvl2pPr marL="914400" lvl="1" indent="-355600" algn="l">
              <a:lnSpc>
                <a:spcPct val="110000"/>
              </a:lnSpc>
              <a:spcBef>
                <a:spcPts val="600"/>
              </a:spcBef>
              <a:spcAft>
                <a:spcPts val="0"/>
              </a:spcAft>
              <a:buSzPts val="2000"/>
              <a:buChar char="•"/>
              <a:defRPr sz="2000"/>
            </a:lvl2pPr>
            <a:lvl3pPr marL="1371600" lvl="2" indent="-342900" algn="l">
              <a:lnSpc>
                <a:spcPct val="110000"/>
              </a:lnSpc>
              <a:spcBef>
                <a:spcPts val="600"/>
              </a:spcBef>
              <a:spcAft>
                <a:spcPts val="0"/>
              </a:spcAft>
              <a:buSzPts val="1800"/>
              <a:buChar char="•"/>
              <a:defRPr sz="1800"/>
            </a:lvl3pPr>
            <a:lvl4pPr marL="1828800" lvl="3" indent="-330200" algn="l">
              <a:lnSpc>
                <a:spcPct val="110000"/>
              </a:lnSpc>
              <a:spcBef>
                <a:spcPts val="600"/>
              </a:spcBef>
              <a:spcAft>
                <a:spcPts val="0"/>
              </a:spcAft>
              <a:buSzPts val="1600"/>
              <a:buChar char="•"/>
              <a:defRPr sz="1600"/>
            </a:lvl4pPr>
            <a:lvl5pPr marL="2286000" lvl="4" indent="-330200" algn="l">
              <a:lnSpc>
                <a:spcPct val="110000"/>
              </a:lnSpc>
              <a:spcBef>
                <a:spcPts val="600"/>
              </a:spcBef>
              <a:spcAft>
                <a:spcPts val="0"/>
              </a:spcAft>
              <a:buSzPts val="1600"/>
              <a:buChar char="•"/>
              <a:defRPr sz="1600"/>
            </a:lvl5pPr>
            <a:lvl6pPr marL="2743200" lvl="5" indent="-330200" algn="l">
              <a:lnSpc>
                <a:spcPct val="90000"/>
              </a:lnSpc>
              <a:spcBef>
                <a:spcPts val="6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34" name="Google Shape;334;p41"/>
          <p:cNvSpPr txBox="1">
            <a:spLocks noGrp="1"/>
          </p:cNvSpPr>
          <p:nvPr>
            <p:ph type="body" idx="3"/>
          </p:nvPr>
        </p:nvSpPr>
        <p:spPr>
          <a:xfrm>
            <a:off x="4645041" y="1535113"/>
            <a:ext cx="4041775" cy="639762"/>
          </a:xfrm>
          <a:prstGeom prst="rect">
            <a:avLst/>
          </a:prstGeom>
          <a:noFill/>
          <a:ln>
            <a:noFill/>
          </a:ln>
        </p:spPr>
        <p:txBody>
          <a:bodyPr spcFirstLastPara="1" wrap="square" lIns="18000" tIns="0" rIns="18000" bIns="0" anchor="b" anchorCtr="0">
            <a:noAutofit/>
          </a:bodyPr>
          <a:lstStyle>
            <a:lvl1pPr marL="457200" lvl="0" indent="-228600" algn="l">
              <a:lnSpc>
                <a:spcPct val="110000"/>
              </a:lnSpc>
              <a:spcBef>
                <a:spcPts val="1000"/>
              </a:spcBef>
              <a:spcAft>
                <a:spcPts val="0"/>
              </a:spcAft>
              <a:buSzPts val="1920"/>
              <a:buFont typeface="Arial"/>
              <a:buNone/>
              <a:defRPr sz="2400" b="1"/>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SzPts val="1800"/>
              <a:buNone/>
              <a:defRPr sz="1800" b="1"/>
            </a:lvl3pPr>
            <a:lvl4pPr marL="1828800" lvl="3" indent="-228600" algn="l">
              <a:lnSpc>
                <a:spcPct val="110000"/>
              </a:lnSpc>
              <a:spcBef>
                <a:spcPts val="600"/>
              </a:spcBef>
              <a:spcAft>
                <a:spcPts val="0"/>
              </a:spcAft>
              <a:buSzPts val="1600"/>
              <a:buNone/>
              <a:defRPr sz="1600" b="1"/>
            </a:lvl4pPr>
            <a:lvl5pPr marL="2286000" lvl="4" indent="-228600" algn="l">
              <a:lnSpc>
                <a:spcPct val="11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5" name="Google Shape;335;p41"/>
          <p:cNvSpPr txBox="1">
            <a:spLocks noGrp="1"/>
          </p:cNvSpPr>
          <p:nvPr>
            <p:ph type="body" idx="4"/>
          </p:nvPr>
        </p:nvSpPr>
        <p:spPr>
          <a:xfrm>
            <a:off x="4645041" y="2174875"/>
            <a:ext cx="4041775" cy="3951288"/>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920"/>
              <a:buFont typeface="Arial"/>
              <a:buNone/>
              <a:defRPr sz="2400"/>
            </a:lvl1pPr>
            <a:lvl2pPr marL="914400" lvl="1" indent="-355600" algn="l">
              <a:lnSpc>
                <a:spcPct val="110000"/>
              </a:lnSpc>
              <a:spcBef>
                <a:spcPts val="600"/>
              </a:spcBef>
              <a:spcAft>
                <a:spcPts val="0"/>
              </a:spcAft>
              <a:buSzPts val="2000"/>
              <a:buChar char="•"/>
              <a:defRPr sz="2000"/>
            </a:lvl2pPr>
            <a:lvl3pPr marL="1371600" lvl="2" indent="-342900" algn="l">
              <a:lnSpc>
                <a:spcPct val="110000"/>
              </a:lnSpc>
              <a:spcBef>
                <a:spcPts val="600"/>
              </a:spcBef>
              <a:spcAft>
                <a:spcPts val="0"/>
              </a:spcAft>
              <a:buSzPts val="1800"/>
              <a:buChar char="•"/>
              <a:defRPr sz="1800"/>
            </a:lvl3pPr>
            <a:lvl4pPr marL="1828800" lvl="3" indent="-330200" algn="l">
              <a:lnSpc>
                <a:spcPct val="110000"/>
              </a:lnSpc>
              <a:spcBef>
                <a:spcPts val="600"/>
              </a:spcBef>
              <a:spcAft>
                <a:spcPts val="0"/>
              </a:spcAft>
              <a:buSzPts val="1600"/>
              <a:buChar char="•"/>
              <a:defRPr sz="1600"/>
            </a:lvl4pPr>
            <a:lvl5pPr marL="2286000" lvl="4" indent="-330200" algn="l">
              <a:lnSpc>
                <a:spcPct val="110000"/>
              </a:lnSpc>
              <a:spcBef>
                <a:spcPts val="600"/>
              </a:spcBef>
              <a:spcAft>
                <a:spcPts val="0"/>
              </a:spcAft>
              <a:buSzPts val="1600"/>
              <a:buChar char="•"/>
              <a:defRPr sz="1600"/>
            </a:lvl5pPr>
            <a:lvl6pPr marL="2743200" lvl="5" indent="-330200" algn="l">
              <a:lnSpc>
                <a:spcPct val="90000"/>
              </a:lnSpc>
              <a:spcBef>
                <a:spcPts val="6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36"/>
        <p:cNvGrpSpPr/>
        <p:nvPr/>
      </p:nvGrpSpPr>
      <p:grpSpPr>
        <a:xfrm>
          <a:off x="0" y="0"/>
          <a:ext cx="0" cy="0"/>
          <a:chOff x="0" y="0"/>
          <a:chExt cx="0" cy="0"/>
        </a:xfrm>
      </p:grpSpPr>
      <p:sp>
        <p:nvSpPr>
          <p:cNvPr id="337" name="Google Shape;337;p42"/>
          <p:cNvSpPr/>
          <p:nvPr/>
        </p:nvSpPr>
        <p:spPr>
          <a:xfrm>
            <a:off x="0" y="5959483"/>
            <a:ext cx="9144000" cy="8985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pic>
        <p:nvPicPr>
          <p:cNvPr id="338" name="Google Shape;338;p42" descr="PPT_topbar"/>
          <p:cNvPicPr preferRelativeResize="0"/>
          <p:nvPr/>
        </p:nvPicPr>
        <p:blipFill rotWithShape="1">
          <a:blip r:embed="rId2">
            <a:alphaModFix/>
          </a:blip>
          <a:srcRect/>
          <a:stretch/>
        </p:blipFill>
        <p:spPr>
          <a:xfrm>
            <a:off x="-3175" y="8"/>
            <a:ext cx="9144000" cy="1431925"/>
          </a:xfrm>
          <a:prstGeom prst="rect">
            <a:avLst/>
          </a:prstGeom>
          <a:noFill/>
          <a:ln>
            <a:noFill/>
          </a:ln>
        </p:spPr>
      </p:pic>
      <p:sp>
        <p:nvSpPr>
          <p:cNvPr id="339" name="Google Shape;339;p42"/>
          <p:cNvSpPr txBox="1">
            <a:spLocks noGrp="1"/>
          </p:cNvSpPr>
          <p:nvPr>
            <p:ph type="ctrTitle"/>
          </p:nvPr>
        </p:nvSpPr>
        <p:spPr>
          <a:xfrm>
            <a:off x="414338" y="1724033"/>
            <a:ext cx="8315325" cy="1470025"/>
          </a:xfrm>
          <a:prstGeom prst="rect">
            <a:avLst/>
          </a:prstGeom>
          <a:noFill/>
          <a:ln>
            <a:noFill/>
          </a:ln>
        </p:spPr>
        <p:txBody>
          <a:bodyPr spcFirstLastPara="1" wrap="square" lIns="18000" tIns="0" rIns="360000" bIns="45700" anchor="b" anchorCtr="0">
            <a:noAutofit/>
          </a:bodyPr>
          <a:lstStyle>
            <a:lvl1pPr lvl="0" algn="l">
              <a:lnSpc>
                <a:spcPct val="90000"/>
              </a:lnSpc>
              <a:spcBef>
                <a:spcPts val="0"/>
              </a:spcBef>
              <a:spcAft>
                <a:spcPts val="0"/>
              </a:spcAft>
              <a:buClr>
                <a:schemeClr val="dk1"/>
              </a:buClr>
              <a:buSzPts val="28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42"/>
          <p:cNvSpPr txBox="1">
            <a:spLocks noGrp="1"/>
          </p:cNvSpPr>
          <p:nvPr>
            <p:ph type="subTitle" idx="1"/>
          </p:nvPr>
        </p:nvSpPr>
        <p:spPr>
          <a:xfrm>
            <a:off x="414338" y="3390900"/>
            <a:ext cx="8315325" cy="1216025"/>
          </a:xfrm>
          <a:prstGeom prst="rect">
            <a:avLst/>
          </a:prstGeom>
          <a:noFill/>
          <a:ln>
            <a:noFill/>
          </a:ln>
        </p:spPr>
        <p:txBody>
          <a:bodyPr spcFirstLastPara="1" wrap="square" lIns="18000" tIns="0" rIns="18000" bIns="0" anchor="t" anchorCtr="0">
            <a:noAutofit/>
          </a:bodyPr>
          <a:lstStyle>
            <a:lvl1pPr lvl="0" algn="l">
              <a:lnSpc>
                <a:spcPct val="110000"/>
              </a:lnSpc>
              <a:spcBef>
                <a:spcPts val="1000"/>
              </a:spcBef>
              <a:spcAft>
                <a:spcPts val="0"/>
              </a:spcAft>
              <a:buSzPts val="2240"/>
              <a:buFont typeface="Arial"/>
              <a:buNone/>
              <a:defRPr sz="2800">
                <a:solidFill>
                  <a:schemeClr val="dk2"/>
                </a:solidFill>
              </a:defRPr>
            </a:lvl1pPr>
            <a:lvl2pPr lvl="1" algn="l">
              <a:lnSpc>
                <a:spcPct val="110000"/>
              </a:lnSpc>
              <a:spcBef>
                <a:spcPts val="600"/>
              </a:spcBef>
              <a:spcAft>
                <a:spcPts val="0"/>
              </a:spcAft>
              <a:buSzPts val="1800"/>
              <a:buChar char="•"/>
              <a:defRPr/>
            </a:lvl2pPr>
            <a:lvl3pPr lvl="2" algn="l">
              <a:lnSpc>
                <a:spcPct val="110000"/>
              </a:lnSpc>
              <a:spcBef>
                <a:spcPts val="600"/>
              </a:spcBef>
              <a:spcAft>
                <a:spcPts val="0"/>
              </a:spcAft>
              <a:buSzPts val="1800"/>
              <a:buChar char="•"/>
              <a:defRPr/>
            </a:lvl3pPr>
            <a:lvl4pPr lvl="3" algn="l">
              <a:lnSpc>
                <a:spcPct val="110000"/>
              </a:lnSpc>
              <a:spcBef>
                <a:spcPts val="600"/>
              </a:spcBef>
              <a:spcAft>
                <a:spcPts val="0"/>
              </a:spcAft>
              <a:buSzPts val="1800"/>
              <a:buChar char="•"/>
              <a:defRPr/>
            </a:lvl4pPr>
            <a:lvl5pPr lvl="4" algn="l">
              <a:lnSpc>
                <a:spcPct val="110000"/>
              </a:lnSpc>
              <a:spcBef>
                <a:spcPts val="600"/>
              </a:spcBef>
              <a:spcAft>
                <a:spcPts val="0"/>
              </a:spcAft>
              <a:buSzPts val="1800"/>
              <a:buChar char="•"/>
              <a:defRPr/>
            </a:lvl5pPr>
            <a:lvl6pPr lvl="5" algn="l">
              <a:lnSpc>
                <a:spcPct val="90000"/>
              </a:lnSpc>
              <a:spcBef>
                <a:spcPts val="6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41" name="Google Shape;341;p42"/>
          <p:cNvSpPr txBox="1">
            <a:spLocks noGrp="1"/>
          </p:cNvSpPr>
          <p:nvPr>
            <p:ph type="dt" idx="10"/>
          </p:nvPr>
        </p:nvSpPr>
        <p:spPr>
          <a:xfrm>
            <a:off x="414338" y="4606925"/>
            <a:ext cx="2133600" cy="476250"/>
          </a:xfrm>
          <a:prstGeom prst="rect">
            <a:avLst/>
          </a:prstGeom>
          <a:noFill/>
          <a:ln>
            <a:noFill/>
          </a:ln>
        </p:spPr>
        <p:txBody>
          <a:bodyPr spcFirstLastPara="1" wrap="square" lIns="0" tIns="45700" rIns="91425" bIns="45700" anchor="t" anchorCtr="0">
            <a:noAutofit/>
          </a:bodyPr>
          <a:lstStyle>
            <a:lvl1pPr marR="0" lvl="0" algn="l" rtl="0">
              <a:spcBef>
                <a:spcPts val="0"/>
              </a:spcBef>
              <a:spcAft>
                <a:spcPts val="0"/>
              </a:spcAft>
              <a:buSzPts val="1400"/>
              <a:buNone/>
              <a:defRPr sz="24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2" name="Google Shape;342;p42"/>
          <p:cNvSpPr txBox="1">
            <a:spLocks noGrp="1"/>
          </p:cNvSpPr>
          <p:nvPr>
            <p:ph type="ftr" idx="11"/>
          </p:nvPr>
        </p:nvSpPr>
        <p:spPr>
          <a:xfrm>
            <a:off x="414338" y="6248408"/>
            <a:ext cx="8315325" cy="373063"/>
          </a:xfrm>
          <a:prstGeom prst="rect">
            <a:avLst/>
          </a:prstGeom>
          <a:noFill/>
          <a:ln>
            <a:noFill/>
          </a:ln>
        </p:spPr>
        <p:txBody>
          <a:bodyPr spcFirstLastPara="1" wrap="square" lIns="0" tIns="45700" rIns="91425" bIns="45700" anchor="t" anchorCtr="0">
            <a:noAutofit/>
          </a:bodyPr>
          <a:lstStyle>
            <a:lvl1pPr marR="0" lvl="0" algn="l" rtl="0">
              <a:spcBef>
                <a:spcPts val="0"/>
              </a:spcBef>
              <a:spcAft>
                <a:spcPts val="0"/>
              </a:spcAft>
              <a:buSzPts val="1400"/>
              <a:buNone/>
              <a:defRPr sz="1400" b="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blue">
  <p:cSld name="Title Slide blue">
    <p:spTree>
      <p:nvGrpSpPr>
        <p:cNvPr id="1" name="Shape 350"/>
        <p:cNvGrpSpPr/>
        <p:nvPr/>
      </p:nvGrpSpPr>
      <p:grpSpPr>
        <a:xfrm>
          <a:off x="0" y="0"/>
          <a:ext cx="0" cy="0"/>
          <a:chOff x="0" y="0"/>
          <a:chExt cx="0" cy="0"/>
        </a:xfrm>
      </p:grpSpPr>
      <p:sp>
        <p:nvSpPr>
          <p:cNvPr id="351" name="Google Shape;351;p44"/>
          <p:cNvSpPr>
            <a:spLocks noGrp="1"/>
          </p:cNvSpPr>
          <p:nvPr>
            <p:ph type="pic" idx="2"/>
          </p:nvPr>
        </p:nvSpPr>
        <p:spPr>
          <a:xfrm>
            <a:off x="0" y="0"/>
            <a:ext cx="9144000" cy="6858000"/>
          </a:xfrm>
          <a:prstGeom prst="rect">
            <a:avLst/>
          </a:prstGeom>
          <a:solidFill>
            <a:srgbClr val="0074A2"/>
          </a:solidFill>
          <a:ln>
            <a:noFill/>
          </a:ln>
        </p:spPr>
      </p:sp>
      <p:sp>
        <p:nvSpPr>
          <p:cNvPr id="352" name="Google Shape;352;p44"/>
          <p:cNvSpPr txBox="1">
            <a:spLocks noGrp="1"/>
          </p:cNvSpPr>
          <p:nvPr>
            <p:ph type="subTitle" idx="1"/>
          </p:nvPr>
        </p:nvSpPr>
        <p:spPr>
          <a:xfrm>
            <a:off x="5" y="4482010"/>
            <a:ext cx="9143999" cy="1655999"/>
          </a:xfrm>
          <a:prstGeom prst="rect">
            <a:avLst/>
          </a:prstGeom>
          <a:solidFill>
            <a:schemeClr val="dk2"/>
          </a:solidFill>
          <a:ln>
            <a:noFill/>
          </a:ln>
        </p:spPr>
        <p:txBody>
          <a:bodyPr spcFirstLastPara="1" wrap="square" lIns="360000" tIns="360000" rIns="360000" bIns="828000" anchor="b" anchorCtr="0">
            <a:noAutofit/>
          </a:bodyPr>
          <a:lstStyle>
            <a:lvl1pPr lvl="0" algn="l">
              <a:lnSpc>
                <a:spcPct val="90000"/>
              </a:lnSpc>
              <a:spcBef>
                <a:spcPts val="1000"/>
              </a:spcBef>
              <a:spcAft>
                <a:spcPts val="0"/>
              </a:spcAft>
              <a:buSzPts val="1920"/>
              <a:buFont typeface="Arial"/>
              <a:buNone/>
              <a:defRPr sz="2400" b="1">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3" name="Google Shape;353;p44"/>
          <p:cNvSpPr txBox="1">
            <a:spLocks noGrp="1"/>
          </p:cNvSpPr>
          <p:nvPr>
            <p:ph type="ctrTitle"/>
          </p:nvPr>
        </p:nvSpPr>
        <p:spPr>
          <a:xfrm>
            <a:off x="0" y="485184"/>
            <a:ext cx="5508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chemeClr val="lt1"/>
              </a:buClr>
              <a:buSzPts val="4200"/>
              <a:buFont typeface="Arial"/>
              <a:buNone/>
              <a:defRPr sz="4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44"/>
          <p:cNvSpPr txBox="1">
            <a:spLocks noGrp="1"/>
          </p:cNvSpPr>
          <p:nvPr>
            <p:ph type="body" idx="3"/>
          </p:nvPr>
        </p:nvSpPr>
        <p:spPr>
          <a:xfrm>
            <a:off x="360000" y="6507006"/>
            <a:ext cx="4478700" cy="247650"/>
          </a:xfrm>
          <a:prstGeom prst="rect">
            <a:avLst/>
          </a:prstGeom>
          <a:noFill/>
          <a:ln>
            <a:noFill/>
          </a:ln>
        </p:spPr>
        <p:txBody>
          <a:bodyPr spcFirstLastPara="1" wrap="square" lIns="0" tIns="0" rIns="18000" bIns="0" anchor="ctr" anchorCtr="0">
            <a:noAutofit/>
          </a:bodyPr>
          <a:lstStyle>
            <a:lvl1pPr marL="457200" lvl="0" indent="-228600" algn="l">
              <a:lnSpc>
                <a:spcPct val="110000"/>
              </a:lnSpc>
              <a:spcBef>
                <a:spcPts val="1000"/>
              </a:spcBef>
              <a:spcAft>
                <a:spcPts val="0"/>
              </a:spcAft>
              <a:buSzPts val="800"/>
              <a:buFont typeface="Arial"/>
              <a:buNone/>
              <a:defRPr sz="1000" b="0">
                <a:solidFill>
                  <a:schemeClr val="lt2"/>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44"/>
          <p:cNvSpPr txBox="1">
            <a:spLocks noGrp="1"/>
          </p:cNvSpPr>
          <p:nvPr>
            <p:ph type="body" idx="4"/>
          </p:nvPr>
        </p:nvSpPr>
        <p:spPr>
          <a:xfrm>
            <a:off x="7121935" y="6476048"/>
            <a:ext cx="1646444" cy="247650"/>
          </a:xfrm>
          <a:prstGeom prst="rect">
            <a:avLst/>
          </a:prstGeom>
          <a:noFill/>
          <a:ln>
            <a:noFill/>
          </a:ln>
        </p:spPr>
        <p:txBody>
          <a:bodyPr spcFirstLastPara="1" wrap="square" lIns="18000" tIns="0" rIns="0" bIns="0" anchor="ctr" anchorCtr="0">
            <a:noAutofit/>
          </a:bodyPr>
          <a:lstStyle>
            <a:lvl1pPr marL="457200" lvl="0" indent="-228600" algn="ctr">
              <a:lnSpc>
                <a:spcPct val="110000"/>
              </a:lnSpc>
              <a:spcBef>
                <a:spcPts val="1000"/>
              </a:spcBef>
              <a:spcAft>
                <a:spcPts val="0"/>
              </a:spcAft>
              <a:buSzPts val="1280"/>
              <a:buFont typeface="Arial"/>
              <a:buNone/>
              <a:defRPr sz="1600" b="1">
                <a:solidFill>
                  <a:schemeClr val="lt2"/>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44"/>
          <p:cNvSpPr txBox="1">
            <a:spLocks noGrp="1"/>
          </p:cNvSpPr>
          <p:nvPr>
            <p:ph type="body" idx="5"/>
          </p:nvPr>
        </p:nvSpPr>
        <p:spPr>
          <a:xfrm>
            <a:off x="359999" y="5440855"/>
            <a:ext cx="8408379" cy="288000"/>
          </a:xfrm>
          <a:prstGeom prst="rect">
            <a:avLst/>
          </a:prstGeom>
          <a:noFill/>
          <a:ln>
            <a:noFill/>
          </a:ln>
        </p:spPr>
        <p:txBody>
          <a:bodyPr spcFirstLastPara="1" wrap="square" lIns="0" tIns="0" rIns="90000" bIns="0" anchor="t" anchorCtr="0">
            <a:no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7" name="Google Shape;357;p44"/>
          <p:cNvPicPr preferRelativeResize="0">
            <a:picLocks noGrp="1"/>
          </p:cNvPicPr>
          <p:nvPr>
            <p:ph type="pic" idx="6"/>
          </p:nvPr>
        </p:nvPicPr>
        <p:blipFill/>
        <p:spPr>
          <a:xfrm>
            <a:off x="5595512" y="488563"/>
            <a:ext cx="3172871" cy="1112400"/>
          </a:xfrm>
          <a:prstGeom prst="rect">
            <a:avLst/>
          </a:prstGeom>
          <a:blipFill rotWithShape="1">
            <a:blip r:embed="rId2">
              <a:alphaModFix/>
            </a:blip>
            <a:stretch>
              <a:fillRect/>
            </a:stretch>
          </a:blip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blue">
  <p:cSld name="Title and Content blue">
    <p:spTree>
      <p:nvGrpSpPr>
        <p:cNvPr id="1" name="Shape 358"/>
        <p:cNvGrpSpPr/>
        <p:nvPr/>
      </p:nvGrpSpPr>
      <p:grpSpPr>
        <a:xfrm>
          <a:off x="0" y="0"/>
          <a:ext cx="0" cy="0"/>
          <a:chOff x="0" y="0"/>
          <a:chExt cx="0" cy="0"/>
        </a:xfrm>
      </p:grpSpPr>
      <p:sp>
        <p:nvSpPr>
          <p:cNvPr id="359" name="Google Shape;359;p45"/>
          <p:cNvSpPr txBox="1">
            <a:spLocks noGrp="1"/>
          </p:cNvSpPr>
          <p:nvPr>
            <p:ph type="body" idx="1"/>
          </p:nvPr>
        </p:nvSpPr>
        <p:spPr>
          <a:xfrm>
            <a:off x="360003" y="1800000"/>
            <a:ext cx="8424001"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45"/>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45"/>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45"/>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45"/>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364" name="Google Shape;364;p45"/>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45"/>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blue">
  <p:cSld name="Comparison blue">
    <p:spTree>
      <p:nvGrpSpPr>
        <p:cNvPr id="1" name="Shape 366"/>
        <p:cNvGrpSpPr/>
        <p:nvPr/>
      </p:nvGrpSpPr>
      <p:grpSpPr>
        <a:xfrm>
          <a:off x="0" y="0"/>
          <a:ext cx="0" cy="0"/>
          <a:chOff x="0" y="0"/>
          <a:chExt cx="0" cy="0"/>
        </a:xfrm>
      </p:grpSpPr>
      <p:sp>
        <p:nvSpPr>
          <p:cNvPr id="367" name="Google Shape;367;p46"/>
          <p:cNvSpPr txBox="1">
            <a:spLocks noGrp="1"/>
          </p:cNvSpPr>
          <p:nvPr>
            <p:ph type="body" idx="1"/>
          </p:nvPr>
        </p:nvSpPr>
        <p:spPr>
          <a:xfrm>
            <a:off x="359999"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46"/>
          <p:cNvSpPr txBox="1">
            <a:spLocks noGrp="1"/>
          </p:cNvSpPr>
          <p:nvPr>
            <p:ph type="body" idx="2"/>
          </p:nvPr>
        </p:nvSpPr>
        <p:spPr>
          <a:xfrm>
            <a:off x="4675773"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46"/>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6"/>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6"/>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372" name="Google Shape;372;p46"/>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46"/>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6"/>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boxes blue">
  <p:cSld name="Comparison boxes blue">
    <p:spTree>
      <p:nvGrpSpPr>
        <p:cNvPr id="1" name="Shape 375"/>
        <p:cNvGrpSpPr/>
        <p:nvPr/>
      </p:nvGrpSpPr>
      <p:grpSpPr>
        <a:xfrm>
          <a:off x="0" y="0"/>
          <a:ext cx="0" cy="0"/>
          <a:chOff x="0" y="0"/>
          <a:chExt cx="0" cy="0"/>
        </a:xfrm>
      </p:grpSpPr>
      <p:sp>
        <p:nvSpPr>
          <p:cNvPr id="376" name="Google Shape;376;p47"/>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7"/>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47"/>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379" name="Google Shape;379;p47"/>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47"/>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1" name="Google Shape;381;p47"/>
          <p:cNvSpPr txBox="1">
            <a:spLocks noGrp="1"/>
          </p:cNvSpPr>
          <p:nvPr>
            <p:ph type="body" idx="2"/>
          </p:nvPr>
        </p:nvSpPr>
        <p:spPr>
          <a:xfrm>
            <a:off x="359999" y="2160000"/>
            <a:ext cx="410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47"/>
          <p:cNvSpPr txBox="1">
            <a:spLocks noGrp="1"/>
          </p:cNvSpPr>
          <p:nvPr>
            <p:ph type="body" idx="3"/>
          </p:nvPr>
        </p:nvSpPr>
        <p:spPr>
          <a:xfrm>
            <a:off x="4675773" y="2160000"/>
            <a:ext cx="410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47"/>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47"/>
          <p:cNvSpPr txBox="1">
            <a:spLocks noGrp="1"/>
          </p:cNvSpPr>
          <p:nvPr>
            <p:ph type="body" idx="5"/>
          </p:nvPr>
        </p:nvSpPr>
        <p:spPr>
          <a:xfrm>
            <a:off x="360003" y="1800000"/>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47"/>
          <p:cNvSpPr txBox="1">
            <a:spLocks noGrp="1"/>
          </p:cNvSpPr>
          <p:nvPr>
            <p:ph type="body" idx="6"/>
          </p:nvPr>
        </p:nvSpPr>
        <p:spPr>
          <a:xfrm>
            <a:off x="4675774" y="1800000"/>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 Boxes blue">
  <p:cSld name="4 Boxes blue">
    <p:spTree>
      <p:nvGrpSpPr>
        <p:cNvPr id="1" name="Shape 386"/>
        <p:cNvGrpSpPr/>
        <p:nvPr/>
      </p:nvGrpSpPr>
      <p:grpSpPr>
        <a:xfrm>
          <a:off x="0" y="0"/>
          <a:ext cx="0" cy="0"/>
          <a:chOff x="0" y="0"/>
          <a:chExt cx="0" cy="0"/>
        </a:xfrm>
      </p:grpSpPr>
      <p:sp>
        <p:nvSpPr>
          <p:cNvPr id="387" name="Google Shape;387;p48"/>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48"/>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8"/>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390" name="Google Shape;390;p48"/>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48"/>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2" name="Google Shape;392;p48"/>
          <p:cNvSpPr txBox="1">
            <a:spLocks noGrp="1"/>
          </p:cNvSpPr>
          <p:nvPr>
            <p:ph type="body" idx="2"/>
          </p:nvPr>
        </p:nvSpPr>
        <p:spPr>
          <a:xfrm>
            <a:off x="359999" y="21600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48"/>
          <p:cNvSpPr txBox="1">
            <a:spLocks noGrp="1"/>
          </p:cNvSpPr>
          <p:nvPr>
            <p:ph type="body" idx="3"/>
          </p:nvPr>
        </p:nvSpPr>
        <p:spPr>
          <a:xfrm>
            <a:off x="4675773" y="21600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48"/>
          <p:cNvSpPr txBox="1">
            <a:spLocks noGrp="1"/>
          </p:cNvSpPr>
          <p:nvPr>
            <p:ph type="body" idx="4"/>
          </p:nvPr>
        </p:nvSpPr>
        <p:spPr>
          <a:xfrm>
            <a:off x="360003" y="1800000"/>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body" idx="5"/>
          </p:nvPr>
        </p:nvSpPr>
        <p:spPr>
          <a:xfrm>
            <a:off x="4675774" y="1800000"/>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48"/>
          <p:cNvSpPr txBox="1">
            <a:spLocks noGrp="1"/>
          </p:cNvSpPr>
          <p:nvPr>
            <p:ph type="body" idx="6"/>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48"/>
          <p:cNvSpPr txBox="1">
            <a:spLocks noGrp="1"/>
          </p:cNvSpPr>
          <p:nvPr>
            <p:ph type="body" idx="7"/>
          </p:nvPr>
        </p:nvSpPr>
        <p:spPr>
          <a:xfrm>
            <a:off x="359999" y="43812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48"/>
          <p:cNvSpPr txBox="1">
            <a:spLocks noGrp="1"/>
          </p:cNvSpPr>
          <p:nvPr>
            <p:ph type="body" idx="8"/>
          </p:nvPr>
        </p:nvSpPr>
        <p:spPr>
          <a:xfrm>
            <a:off x="4675773" y="43812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48"/>
          <p:cNvSpPr txBox="1">
            <a:spLocks noGrp="1"/>
          </p:cNvSpPr>
          <p:nvPr>
            <p:ph type="body" idx="9"/>
          </p:nvPr>
        </p:nvSpPr>
        <p:spPr>
          <a:xfrm>
            <a:off x="360003" y="4039524"/>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48"/>
          <p:cNvSpPr txBox="1">
            <a:spLocks noGrp="1"/>
          </p:cNvSpPr>
          <p:nvPr>
            <p:ph type="body" idx="13"/>
          </p:nvPr>
        </p:nvSpPr>
        <p:spPr>
          <a:xfrm>
            <a:off x="4675774" y="4039524"/>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white">
  <p:cSld name="Comparison white">
    <p:spTree>
      <p:nvGrpSpPr>
        <p:cNvPr id="1" name="Shape 47"/>
        <p:cNvGrpSpPr/>
        <p:nvPr/>
      </p:nvGrpSpPr>
      <p:grpSpPr>
        <a:xfrm>
          <a:off x="0" y="0"/>
          <a:ext cx="0" cy="0"/>
          <a:chOff x="0" y="0"/>
          <a:chExt cx="0" cy="0"/>
        </a:xfrm>
      </p:grpSpPr>
      <p:sp>
        <p:nvSpPr>
          <p:cNvPr id="48" name="Google Shape;48;p8"/>
          <p:cNvSpPr txBox="1">
            <a:spLocks noGrp="1"/>
          </p:cNvSpPr>
          <p:nvPr>
            <p:ph type="body" idx="1"/>
          </p:nvPr>
        </p:nvSpPr>
        <p:spPr>
          <a:xfrm>
            <a:off x="359999"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2"/>
          </p:nvPr>
        </p:nvSpPr>
        <p:spPr>
          <a:xfrm>
            <a:off x="4675773"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8"/>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53" name="Google Shape;53;p8"/>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mod="1">
    <p:ext uri="{DCECCB84-F9BA-43D5-87BE-67443E8EF086}">
      <p15:sldGuideLst xmlns:p15="http://schemas.microsoft.com/office/powerpoint/2012/main" xmlns="">
        <p15:guide id="1"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 Columns blue">
  <p:cSld name="3 Columns blue">
    <p:spTree>
      <p:nvGrpSpPr>
        <p:cNvPr id="1" name="Shape 401"/>
        <p:cNvGrpSpPr/>
        <p:nvPr/>
      </p:nvGrpSpPr>
      <p:grpSpPr>
        <a:xfrm>
          <a:off x="0" y="0"/>
          <a:ext cx="0" cy="0"/>
          <a:chOff x="0" y="0"/>
          <a:chExt cx="0" cy="0"/>
        </a:xfrm>
      </p:grpSpPr>
      <p:sp>
        <p:nvSpPr>
          <p:cNvPr id="402" name="Google Shape;402;p49"/>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49"/>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405" name="Google Shape;405;p49"/>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49"/>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49"/>
          <p:cNvSpPr txBox="1">
            <a:spLocks noGrp="1"/>
          </p:cNvSpPr>
          <p:nvPr>
            <p:ph type="body" idx="2"/>
          </p:nvPr>
        </p:nvSpPr>
        <p:spPr>
          <a:xfrm>
            <a:off x="359999"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49"/>
          <p:cNvSpPr txBox="1">
            <a:spLocks noGrp="1"/>
          </p:cNvSpPr>
          <p:nvPr>
            <p:ph type="body" idx="3"/>
          </p:nvPr>
        </p:nvSpPr>
        <p:spPr>
          <a:xfrm>
            <a:off x="359999"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49"/>
          <p:cNvSpPr txBox="1">
            <a:spLocks noGrp="1"/>
          </p:cNvSpPr>
          <p:nvPr>
            <p:ph type="body" idx="4"/>
          </p:nvPr>
        </p:nvSpPr>
        <p:spPr>
          <a:xfrm>
            <a:off x="3237886"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49"/>
          <p:cNvSpPr txBox="1">
            <a:spLocks noGrp="1"/>
          </p:cNvSpPr>
          <p:nvPr>
            <p:ph type="body" idx="5"/>
          </p:nvPr>
        </p:nvSpPr>
        <p:spPr>
          <a:xfrm>
            <a:off x="3237886"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49"/>
          <p:cNvSpPr txBox="1">
            <a:spLocks noGrp="1"/>
          </p:cNvSpPr>
          <p:nvPr>
            <p:ph type="body" idx="6"/>
          </p:nvPr>
        </p:nvSpPr>
        <p:spPr>
          <a:xfrm>
            <a:off x="6115773"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49"/>
          <p:cNvSpPr txBox="1">
            <a:spLocks noGrp="1"/>
          </p:cNvSpPr>
          <p:nvPr>
            <p:ph type="body" idx="7"/>
          </p:nvPr>
        </p:nvSpPr>
        <p:spPr>
          <a:xfrm>
            <a:off x="6115773"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3" name="Google Shape;413;p49"/>
          <p:cNvSpPr txBox="1">
            <a:spLocks noGrp="1"/>
          </p:cNvSpPr>
          <p:nvPr>
            <p:ph type="body" idx="8"/>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left / Text right blue">
  <p:cSld name="Image left / Text right blue">
    <p:spTree>
      <p:nvGrpSpPr>
        <p:cNvPr id="1" name="Shape 414"/>
        <p:cNvGrpSpPr/>
        <p:nvPr/>
      </p:nvGrpSpPr>
      <p:grpSpPr>
        <a:xfrm>
          <a:off x="0" y="0"/>
          <a:ext cx="0" cy="0"/>
          <a:chOff x="0" y="0"/>
          <a:chExt cx="0" cy="0"/>
        </a:xfrm>
      </p:grpSpPr>
      <p:sp>
        <p:nvSpPr>
          <p:cNvPr id="415" name="Google Shape;415;p50"/>
          <p:cNvSpPr txBox="1">
            <a:spLocks noGrp="1"/>
          </p:cNvSpPr>
          <p:nvPr>
            <p:ph type="body" idx="1"/>
          </p:nvPr>
        </p:nvSpPr>
        <p:spPr>
          <a:xfrm>
            <a:off x="4675773"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50"/>
          <p:cNvSpPr>
            <a:spLocks noGrp="1"/>
          </p:cNvSpPr>
          <p:nvPr>
            <p:ph type="pic" idx="2"/>
          </p:nvPr>
        </p:nvSpPr>
        <p:spPr>
          <a:xfrm>
            <a:off x="359999" y="1800000"/>
            <a:ext cx="4104000" cy="4237200"/>
          </a:xfrm>
          <a:prstGeom prst="rect">
            <a:avLst/>
          </a:prstGeom>
          <a:solidFill>
            <a:srgbClr val="D8D8D8"/>
          </a:solidFill>
          <a:ln>
            <a:noFill/>
          </a:ln>
        </p:spPr>
      </p:sp>
      <p:sp>
        <p:nvSpPr>
          <p:cNvPr id="417" name="Google Shape;417;p50"/>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50"/>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50"/>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420" name="Google Shape;420;p50"/>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50"/>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2" name="Google Shape;422;p50"/>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ation blue">
  <p:cSld name="Quotation blue">
    <p:spTree>
      <p:nvGrpSpPr>
        <p:cNvPr id="1" name="Shape 423"/>
        <p:cNvGrpSpPr/>
        <p:nvPr/>
      </p:nvGrpSpPr>
      <p:grpSpPr>
        <a:xfrm>
          <a:off x="0" y="0"/>
          <a:ext cx="0" cy="0"/>
          <a:chOff x="0" y="0"/>
          <a:chExt cx="0" cy="0"/>
        </a:xfrm>
      </p:grpSpPr>
      <p:sp>
        <p:nvSpPr>
          <p:cNvPr id="424" name="Google Shape;424;p51"/>
          <p:cNvSpPr txBox="1">
            <a:spLocks noGrp="1"/>
          </p:cNvSpPr>
          <p:nvPr>
            <p:ph type="body" idx="1"/>
          </p:nvPr>
        </p:nvSpPr>
        <p:spPr>
          <a:xfrm>
            <a:off x="4675773" y="1800000"/>
            <a:ext cx="4104000" cy="4237200"/>
          </a:xfrm>
          <a:prstGeom prst="rect">
            <a:avLst/>
          </a:prstGeom>
          <a:solidFill>
            <a:srgbClr val="009CDE"/>
          </a:solidFill>
          <a:ln>
            <a:noFill/>
          </a:ln>
        </p:spPr>
        <p:txBody>
          <a:bodyPr spcFirstLastPara="1" wrap="square" lIns="144000" tIns="144000" rIns="144000" bIns="144000" anchor="t" anchorCtr="0">
            <a:no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sz="1400">
                <a:solidFill>
                  <a:schemeClr val="lt1"/>
                </a:solidFill>
                <a:latin typeface="Arial"/>
                <a:ea typeface="Arial"/>
                <a:cs typeface="Arial"/>
                <a:sym typeface="Arial"/>
              </a:defRPr>
            </a:lvl2pPr>
            <a:lvl3pPr marL="1371600" lvl="2"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3pPr>
            <a:lvl4pPr marL="1828800" lvl="3"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4pPr>
            <a:lvl5pPr marL="2286000" lvl="4"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51"/>
          <p:cNvSpPr>
            <a:spLocks noGrp="1"/>
          </p:cNvSpPr>
          <p:nvPr>
            <p:ph type="pic" idx="2"/>
          </p:nvPr>
        </p:nvSpPr>
        <p:spPr>
          <a:xfrm>
            <a:off x="359999" y="1800000"/>
            <a:ext cx="4104000" cy="4237200"/>
          </a:xfrm>
          <a:prstGeom prst="rect">
            <a:avLst/>
          </a:prstGeom>
          <a:solidFill>
            <a:srgbClr val="D8D8D8"/>
          </a:solidFill>
          <a:ln>
            <a:noFill/>
          </a:ln>
        </p:spPr>
      </p:sp>
      <p:sp>
        <p:nvSpPr>
          <p:cNvPr id="426" name="Google Shape;426;p51"/>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 name="Google Shape;427;p51"/>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51"/>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429" name="Google Shape;429;p51"/>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0" name="Google Shape;430;p51"/>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1" name="Google Shape;431;p51"/>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arge Image blue">
  <p:cSld name="Large Image blue">
    <p:spTree>
      <p:nvGrpSpPr>
        <p:cNvPr id="1" name="Shape 432"/>
        <p:cNvGrpSpPr/>
        <p:nvPr/>
      </p:nvGrpSpPr>
      <p:grpSpPr>
        <a:xfrm>
          <a:off x="0" y="0"/>
          <a:ext cx="0" cy="0"/>
          <a:chOff x="0" y="0"/>
          <a:chExt cx="0" cy="0"/>
        </a:xfrm>
      </p:grpSpPr>
      <p:sp>
        <p:nvSpPr>
          <p:cNvPr id="433" name="Google Shape;433;p52"/>
          <p:cNvSpPr>
            <a:spLocks noGrp="1"/>
          </p:cNvSpPr>
          <p:nvPr>
            <p:ph type="pic" idx="2"/>
          </p:nvPr>
        </p:nvSpPr>
        <p:spPr>
          <a:xfrm>
            <a:off x="359999" y="1800000"/>
            <a:ext cx="8419773" cy="4237200"/>
          </a:xfrm>
          <a:prstGeom prst="rect">
            <a:avLst/>
          </a:prstGeom>
          <a:solidFill>
            <a:srgbClr val="D8D8D8"/>
          </a:solidFill>
          <a:ln>
            <a:noFill/>
          </a:ln>
        </p:spPr>
      </p:sp>
      <p:sp>
        <p:nvSpPr>
          <p:cNvPr id="434" name="Google Shape;434;p52"/>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52"/>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52"/>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437" name="Google Shape;437;p52"/>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8" name="Google Shape;438;p52"/>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52"/>
          <p:cNvSpPr txBox="1">
            <a:spLocks noGrp="1"/>
          </p:cNvSpPr>
          <p:nvPr>
            <p:ph type="body" idx="3"/>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hapter Intro large Text blue">
  <p:cSld name="Chapter Intro large Text blue">
    <p:spTree>
      <p:nvGrpSpPr>
        <p:cNvPr id="1" name="Shape 440"/>
        <p:cNvGrpSpPr/>
        <p:nvPr/>
      </p:nvGrpSpPr>
      <p:grpSpPr>
        <a:xfrm>
          <a:off x="0" y="0"/>
          <a:ext cx="0" cy="0"/>
          <a:chOff x="0" y="0"/>
          <a:chExt cx="0" cy="0"/>
        </a:xfrm>
      </p:grpSpPr>
      <p:sp>
        <p:nvSpPr>
          <p:cNvPr id="441" name="Google Shape;441;p53"/>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53"/>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3" name="Google Shape;443;p53"/>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444" name="Google Shape;444;p53"/>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53"/>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6" name="Google Shape;446;p53"/>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 name="Google Shape;447;p53"/>
          <p:cNvSpPr txBox="1">
            <a:spLocks noGrp="1"/>
          </p:cNvSpPr>
          <p:nvPr>
            <p:ph type="body" idx="3"/>
          </p:nvPr>
        </p:nvSpPr>
        <p:spPr>
          <a:xfrm>
            <a:off x="360000" y="1800000"/>
            <a:ext cx="8419774" cy="4237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SzPts val="1120"/>
              <a:buFont typeface="Arial"/>
              <a:buNone/>
              <a:defRPr sz="1400" b="1">
                <a:solidFill>
                  <a:schemeClr val="lt2"/>
                </a:solidFill>
                <a:latin typeface="Arial"/>
                <a:ea typeface="Arial"/>
                <a:cs typeface="Arial"/>
                <a:sym typeface="Arial"/>
              </a:defRPr>
            </a:lvl1pPr>
            <a:lvl2pPr marL="914400" lvl="1" indent="-317500" algn="l">
              <a:lnSpc>
                <a:spcPct val="110000"/>
              </a:lnSpc>
              <a:spcBef>
                <a:spcPts val="600"/>
              </a:spcBef>
              <a:spcAft>
                <a:spcPts val="0"/>
              </a:spcAft>
              <a:buSzPts val="1400"/>
              <a:buChar char="•"/>
              <a:defRPr sz="1400">
                <a:solidFill>
                  <a:schemeClr val="lt2"/>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hapter Intro Image blue">
  <p:cSld name="Chapter Intro Image blue">
    <p:spTree>
      <p:nvGrpSpPr>
        <p:cNvPr id="1" name="Shape 448"/>
        <p:cNvGrpSpPr/>
        <p:nvPr/>
      </p:nvGrpSpPr>
      <p:grpSpPr>
        <a:xfrm>
          <a:off x="0" y="0"/>
          <a:ext cx="0" cy="0"/>
          <a:chOff x="0" y="0"/>
          <a:chExt cx="0" cy="0"/>
        </a:xfrm>
      </p:grpSpPr>
      <p:sp>
        <p:nvSpPr>
          <p:cNvPr id="449" name="Google Shape;449;p54"/>
          <p:cNvSpPr>
            <a:spLocks noGrp="1"/>
          </p:cNvSpPr>
          <p:nvPr>
            <p:ph type="pic" idx="2"/>
          </p:nvPr>
        </p:nvSpPr>
        <p:spPr>
          <a:xfrm>
            <a:off x="0" y="0"/>
            <a:ext cx="9144000" cy="6858000"/>
          </a:xfrm>
          <a:prstGeom prst="rect">
            <a:avLst/>
          </a:prstGeom>
          <a:solidFill>
            <a:srgbClr val="0074A2"/>
          </a:solidFill>
          <a:ln>
            <a:noFill/>
          </a:ln>
        </p:spPr>
      </p:sp>
      <p:sp>
        <p:nvSpPr>
          <p:cNvPr id="450" name="Google Shape;450;p54"/>
          <p:cNvSpPr txBox="1">
            <a:spLocks noGrp="1"/>
          </p:cNvSpPr>
          <p:nvPr>
            <p:ph type="body" idx="1"/>
          </p:nvPr>
        </p:nvSpPr>
        <p:spPr>
          <a:xfrm>
            <a:off x="2" y="1800000"/>
            <a:ext cx="3209925" cy="1649446"/>
          </a:xfrm>
          <a:prstGeom prst="rect">
            <a:avLst/>
          </a:prstGeom>
          <a:solidFill>
            <a:schemeClr val="dk2">
              <a:alpha val="89803"/>
            </a:schemeClr>
          </a:solidFill>
          <a:ln>
            <a:noFill/>
          </a:ln>
        </p:spPr>
        <p:txBody>
          <a:bodyPr spcFirstLastPara="1" wrap="square" lIns="360000" tIns="180000" rIns="360000" bIns="180000" anchor="t" anchorCtr="0">
            <a:noAutofit/>
          </a:bodyPr>
          <a:lstStyle>
            <a:lvl1pPr marL="457200" lvl="0" indent="-228600" algn="l">
              <a:lnSpc>
                <a:spcPct val="110000"/>
              </a:lnSpc>
              <a:spcBef>
                <a:spcPts val="1000"/>
              </a:spcBef>
              <a:spcAft>
                <a:spcPts val="0"/>
              </a:spcAft>
              <a:buSzPts val="2240"/>
              <a:buFont typeface="Arial"/>
              <a:buNone/>
              <a:defRPr sz="2800" b="1">
                <a:solidFill>
                  <a:schemeClr val="lt1"/>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a:solidFill>
                  <a:schemeClr val="lt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1" name="Google Shape;451;p54"/>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54"/>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54"/>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a:solidFill>
                  <a:schemeClr val="lt2"/>
                </a:solidFill>
                <a:latin typeface="Arial"/>
                <a:ea typeface="Arial"/>
                <a:cs typeface="Arial"/>
                <a:sym typeface="Arial"/>
              </a:defRPr>
            </a:lvl1pPr>
            <a:lvl2pPr marL="0" lvl="1" indent="0" algn="r">
              <a:spcBef>
                <a:spcPts val="0"/>
              </a:spcBef>
              <a:buNone/>
              <a:defRPr sz="800" b="0">
                <a:solidFill>
                  <a:schemeClr val="lt2"/>
                </a:solidFill>
                <a:latin typeface="Arial"/>
                <a:ea typeface="Arial"/>
                <a:cs typeface="Arial"/>
                <a:sym typeface="Arial"/>
              </a:defRPr>
            </a:lvl2pPr>
            <a:lvl3pPr marL="0" lvl="2" indent="0" algn="r">
              <a:spcBef>
                <a:spcPts val="0"/>
              </a:spcBef>
              <a:buNone/>
              <a:defRPr sz="800" b="0">
                <a:solidFill>
                  <a:schemeClr val="lt2"/>
                </a:solidFill>
                <a:latin typeface="Arial"/>
                <a:ea typeface="Arial"/>
                <a:cs typeface="Arial"/>
                <a:sym typeface="Arial"/>
              </a:defRPr>
            </a:lvl3pPr>
            <a:lvl4pPr marL="0" lvl="3" indent="0" algn="r">
              <a:spcBef>
                <a:spcPts val="0"/>
              </a:spcBef>
              <a:buNone/>
              <a:defRPr sz="800" b="0">
                <a:solidFill>
                  <a:schemeClr val="lt2"/>
                </a:solidFill>
                <a:latin typeface="Arial"/>
                <a:ea typeface="Arial"/>
                <a:cs typeface="Arial"/>
                <a:sym typeface="Arial"/>
              </a:defRPr>
            </a:lvl4pPr>
            <a:lvl5pPr marL="0" lvl="4" indent="0" algn="r">
              <a:spcBef>
                <a:spcPts val="0"/>
              </a:spcBef>
              <a:buNone/>
              <a:defRPr sz="800" b="0">
                <a:solidFill>
                  <a:schemeClr val="lt2"/>
                </a:solidFill>
                <a:latin typeface="Arial"/>
                <a:ea typeface="Arial"/>
                <a:cs typeface="Arial"/>
                <a:sym typeface="Arial"/>
              </a:defRPr>
            </a:lvl5pPr>
            <a:lvl6pPr marL="0" lvl="5" indent="0" algn="r">
              <a:spcBef>
                <a:spcPts val="0"/>
              </a:spcBef>
              <a:buNone/>
              <a:defRPr sz="800" b="0">
                <a:solidFill>
                  <a:schemeClr val="lt2"/>
                </a:solidFill>
                <a:latin typeface="Arial"/>
                <a:ea typeface="Arial"/>
                <a:cs typeface="Arial"/>
                <a:sym typeface="Arial"/>
              </a:defRPr>
            </a:lvl6pPr>
            <a:lvl7pPr marL="0" lvl="6" indent="0" algn="r">
              <a:spcBef>
                <a:spcPts val="0"/>
              </a:spcBef>
              <a:buNone/>
              <a:defRPr sz="800" b="0">
                <a:solidFill>
                  <a:schemeClr val="lt2"/>
                </a:solidFill>
                <a:latin typeface="Arial"/>
                <a:ea typeface="Arial"/>
                <a:cs typeface="Arial"/>
                <a:sym typeface="Arial"/>
              </a:defRPr>
            </a:lvl7pPr>
            <a:lvl8pPr marL="0" lvl="7" indent="0" algn="r">
              <a:spcBef>
                <a:spcPts val="0"/>
              </a:spcBef>
              <a:buNone/>
              <a:defRPr sz="800" b="0">
                <a:solidFill>
                  <a:schemeClr val="lt2"/>
                </a:solidFill>
                <a:latin typeface="Arial"/>
                <a:ea typeface="Arial"/>
                <a:cs typeface="Arial"/>
                <a:sym typeface="Arial"/>
              </a:defRPr>
            </a:lvl8pPr>
            <a:lvl9pPr marL="0" lvl="8" indent="0" algn="r">
              <a:spcBef>
                <a:spcPts val="0"/>
              </a:spcBef>
              <a:buNone/>
              <a:defRPr sz="800" b="0">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454" name="Google Shape;454;p54"/>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54"/>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56" name="Google Shape;456;p54"/>
          <p:cNvPicPr preferRelativeResize="0">
            <a:picLocks noGrp="1"/>
          </p:cNvPicPr>
          <p:nvPr>
            <p:ph type="pic" idx="4"/>
          </p:nvPr>
        </p:nvPicPr>
        <p:blipFill/>
        <p:spPr>
          <a:xfrm>
            <a:off x="6804000" y="370800"/>
            <a:ext cx="1976400" cy="694800"/>
          </a:xfrm>
          <a:prstGeom prst="rect">
            <a:avLst/>
          </a:prstGeom>
          <a:blipFill rotWithShape="1">
            <a:blip r:embed="rId2">
              <a:alphaModFix/>
            </a:blip>
            <a:stretch>
              <a:fillRect/>
            </a:stretch>
          </a:blip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genda blue new">
  <p:cSld name="Agenda blue new">
    <p:spTree>
      <p:nvGrpSpPr>
        <p:cNvPr id="1" name="Shape 457"/>
        <p:cNvGrpSpPr/>
        <p:nvPr/>
      </p:nvGrpSpPr>
      <p:grpSpPr>
        <a:xfrm>
          <a:off x="0" y="0"/>
          <a:ext cx="0" cy="0"/>
          <a:chOff x="0" y="0"/>
          <a:chExt cx="0" cy="0"/>
        </a:xfrm>
      </p:grpSpPr>
      <p:sp>
        <p:nvSpPr>
          <p:cNvPr id="458" name="Google Shape;458;p55"/>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55"/>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55"/>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461" name="Google Shape;461;p55"/>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2" name="Google Shape;462;p55"/>
          <p:cNvSpPr/>
          <p:nvPr/>
        </p:nvSpPr>
        <p:spPr>
          <a:xfrm>
            <a:off x="360004" y="1800002"/>
            <a:ext cx="4775881" cy="14249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3" name="Google Shape;463;p55"/>
          <p:cNvSpPr txBox="1">
            <a:spLocks noGrp="1"/>
          </p:cNvSpPr>
          <p:nvPr>
            <p:ph type="body" idx="1"/>
          </p:nvPr>
        </p:nvSpPr>
        <p:spPr>
          <a:xfrm>
            <a:off x="359999" y="214368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55"/>
          <p:cNvSpPr txBox="1">
            <a:spLocks noGrp="1"/>
          </p:cNvSpPr>
          <p:nvPr>
            <p:ph type="body" idx="2"/>
          </p:nvPr>
        </p:nvSpPr>
        <p:spPr>
          <a:xfrm>
            <a:off x="1280578" y="214368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5" name="Google Shape;465;p55"/>
          <p:cNvSpPr txBox="1">
            <a:spLocks noGrp="1"/>
          </p:cNvSpPr>
          <p:nvPr>
            <p:ph type="body" idx="3"/>
          </p:nvPr>
        </p:nvSpPr>
        <p:spPr>
          <a:xfrm>
            <a:off x="5574552" y="214368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55"/>
          <p:cNvSpPr txBox="1">
            <a:spLocks noGrp="1"/>
          </p:cNvSpPr>
          <p:nvPr>
            <p:ph type="body" idx="4"/>
          </p:nvPr>
        </p:nvSpPr>
        <p:spPr>
          <a:xfrm>
            <a:off x="359999" y="2877928"/>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p55"/>
          <p:cNvSpPr txBox="1">
            <a:spLocks noGrp="1"/>
          </p:cNvSpPr>
          <p:nvPr>
            <p:ph type="body" idx="5"/>
          </p:nvPr>
        </p:nvSpPr>
        <p:spPr>
          <a:xfrm>
            <a:off x="1280578" y="2877928"/>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55"/>
          <p:cNvSpPr txBox="1">
            <a:spLocks noGrp="1"/>
          </p:cNvSpPr>
          <p:nvPr>
            <p:ph type="body" idx="6"/>
          </p:nvPr>
        </p:nvSpPr>
        <p:spPr>
          <a:xfrm>
            <a:off x="5574552" y="2877928"/>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55"/>
          <p:cNvSpPr txBox="1">
            <a:spLocks noGrp="1"/>
          </p:cNvSpPr>
          <p:nvPr>
            <p:ph type="body" idx="7"/>
          </p:nvPr>
        </p:nvSpPr>
        <p:spPr>
          <a:xfrm>
            <a:off x="359999" y="361217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55"/>
          <p:cNvSpPr txBox="1">
            <a:spLocks noGrp="1"/>
          </p:cNvSpPr>
          <p:nvPr>
            <p:ph type="body" idx="8"/>
          </p:nvPr>
        </p:nvSpPr>
        <p:spPr>
          <a:xfrm>
            <a:off x="1280578" y="361217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55"/>
          <p:cNvSpPr txBox="1">
            <a:spLocks noGrp="1"/>
          </p:cNvSpPr>
          <p:nvPr>
            <p:ph type="body" idx="9"/>
          </p:nvPr>
        </p:nvSpPr>
        <p:spPr>
          <a:xfrm>
            <a:off x="5574552" y="361217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55"/>
          <p:cNvSpPr txBox="1">
            <a:spLocks noGrp="1"/>
          </p:cNvSpPr>
          <p:nvPr>
            <p:ph type="body" idx="13"/>
          </p:nvPr>
        </p:nvSpPr>
        <p:spPr>
          <a:xfrm>
            <a:off x="359999" y="4346418"/>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55"/>
          <p:cNvSpPr txBox="1">
            <a:spLocks noGrp="1"/>
          </p:cNvSpPr>
          <p:nvPr>
            <p:ph type="body" idx="14"/>
          </p:nvPr>
        </p:nvSpPr>
        <p:spPr>
          <a:xfrm>
            <a:off x="1280578" y="4346418"/>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55"/>
          <p:cNvSpPr txBox="1">
            <a:spLocks noGrp="1"/>
          </p:cNvSpPr>
          <p:nvPr>
            <p:ph type="body" idx="15"/>
          </p:nvPr>
        </p:nvSpPr>
        <p:spPr>
          <a:xfrm>
            <a:off x="5574552" y="4346418"/>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55"/>
          <p:cNvSpPr txBox="1">
            <a:spLocks noGrp="1"/>
          </p:cNvSpPr>
          <p:nvPr>
            <p:ph type="body" idx="16"/>
          </p:nvPr>
        </p:nvSpPr>
        <p:spPr>
          <a:xfrm>
            <a:off x="359999" y="5080663"/>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55"/>
          <p:cNvSpPr txBox="1">
            <a:spLocks noGrp="1"/>
          </p:cNvSpPr>
          <p:nvPr>
            <p:ph type="body" idx="17"/>
          </p:nvPr>
        </p:nvSpPr>
        <p:spPr>
          <a:xfrm>
            <a:off x="1280578" y="5080663"/>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7" name="Google Shape;477;p55"/>
          <p:cNvSpPr txBox="1">
            <a:spLocks noGrp="1"/>
          </p:cNvSpPr>
          <p:nvPr>
            <p:ph type="body" idx="18"/>
          </p:nvPr>
        </p:nvSpPr>
        <p:spPr>
          <a:xfrm>
            <a:off x="5574552" y="5080663"/>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55"/>
          <p:cNvSpPr txBox="1">
            <a:spLocks noGrp="1"/>
          </p:cNvSpPr>
          <p:nvPr>
            <p:ph type="body" idx="19"/>
          </p:nvPr>
        </p:nvSpPr>
        <p:spPr>
          <a:xfrm>
            <a:off x="359999" y="5814910"/>
            <a:ext cx="741363"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9" name="Google Shape;479;p55"/>
          <p:cNvSpPr txBox="1">
            <a:spLocks noGrp="1"/>
          </p:cNvSpPr>
          <p:nvPr>
            <p:ph type="body" idx="20"/>
          </p:nvPr>
        </p:nvSpPr>
        <p:spPr>
          <a:xfrm>
            <a:off x="1280578" y="5814910"/>
            <a:ext cx="385530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55"/>
          <p:cNvSpPr txBox="1">
            <a:spLocks noGrp="1"/>
          </p:cNvSpPr>
          <p:nvPr>
            <p:ph type="body" idx="21"/>
          </p:nvPr>
        </p:nvSpPr>
        <p:spPr>
          <a:xfrm>
            <a:off x="5574552" y="5814910"/>
            <a:ext cx="3205222"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lt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55"/>
          <p:cNvSpPr txBox="1">
            <a:spLocks noGrp="1"/>
          </p:cNvSpPr>
          <p:nvPr>
            <p:ph type="body" idx="2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blue">
  <p:cSld name="Title Only blue">
    <p:spTree>
      <p:nvGrpSpPr>
        <p:cNvPr id="1" name="Shape 482"/>
        <p:cNvGrpSpPr/>
        <p:nvPr/>
      </p:nvGrpSpPr>
      <p:grpSpPr>
        <a:xfrm>
          <a:off x="0" y="0"/>
          <a:ext cx="0" cy="0"/>
          <a:chOff x="0" y="0"/>
          <a:chExt cx="0" cy="0"/>
        </a:xfrm>
      </p:grpSpPr>
      <p:sp>
        <p:nvSpPr>
          <p:cNvPr id="483" name="Google Shape;483;p56"/>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56"/>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56"/>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486" name="Google Shape;486;p56"/>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2"/>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56"/>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8" name="Google Shape;488;p56"/>
          <p:cNvSpPr txBox="1">
            <a:spLocks noGrp="1"/>
          </p:cNvSpPr>
          <p:nvPr>
            <p:ph type="body" idx="2"/>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Closing slide blue">
  <p:cSld name="Closing slide blue">
    <p:spTree>
      <p:nvGrpSpPr>
        <p:cNvPr id="1" name="Shape 489"/>
        <p:cNvGrpSpPr/>
        <p:nvPr/>
      </p:nvGrpSpPr>
      <p:grpSpPr>
        <a:xfrm>
          <a:off x="0" y="0"/>
          <a:ext cx="0" cy="0"/>
          <a:chOff x="0" y="0"/>
          <a:chExt cx="0" cy="0"/>
        </a:xfrm>
      </p:grpSpPr>
      <p:sp>
        <p:nvSpPr>
          <p:cNvPr id="490" name="Google Shape;490;p57"/>
          <p:cNvSpPr>
            <a:spLocks noGrp="1"/>
          </p:cNvSpPr>
          <p:nvPr>
            <p:ph type="pic" idx="2"/>
          </p:nvPr>
        </p:nvSpPr>
        <p:spPr>
          <a:xfrm>
            <a:off x="0" y="0"/>
            <a:ext cx="9144000" cy="6858000"/>
          </a:xfrm>
          <a:prstGeom prst="rect">
            <a:avLst/>
          </a:prstGeom>
          <a:solidFill>
            <a:srgbClr val="0074A2"/>
          </a:solidFill>
          <a:ln>
            <a:noFill/>
          </a:ln>
        </p:spPr>
      </p:sp>
      <p:sp>
        <p:nvSpPr>
          <p:cNvPr id="491" name="Google Shape;491;p57"/>
          <p:cNvSpPr txBox="1">
            <a:spLocks noGrp="1"/>
          </p:cNvSpPr>
          <p:nvPr>
            <p:ph type="body" idx="1"/>
          </p:nvPr>
        </p:nvSpPr>
        <p:spPr>
          <a:xfrm>
            <a:off x="360000" y="6507006"/>
            <a:ext cx="4478700" cy="247650"/>
          </a:xfrm>
          <a:prstGeom prst="rect">
            <a:avLst/>
          </a:prstGeom>
          <a:noFill/>
          <a:ln>
            <a:noFill/>
          </a:ln>
        </p:spPr>
        <p:txBody>
          <a:bodyPr spcFirstLastPara="1" wrap="square" lIns="18000" tIns="0" rIns="18000" bIns="0" anchor="ctr" anchorCtr="0">
            <a:noAutofit/>
          </a:bodyPr>
          <a:lstStyle>
            <a:lvl1pPr marL="457200" lvl="0" indent="-228600" algn="l">
              <a:lnSpc>
                <a:spcPct val="110000"/>
              </a:lnSpc>
              <a:spcBef>
                <a:spcPts val="1000"/>
              </a:spcBef>
              <a:spcAft>
                <a:spcPts val="0"/>
              </a:spcAft>
              <a:buSzPts val="800"/>
              <a:buFont typeface="Arial"/>
              <a:buNone/>
              <a:defRPr sz="1000" b="0">
                <a:solidFill>
                  <a:schemeClr val="lt2"/>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2" name="Google Shape;492;p57"/>
          <p:cNvPicPr preferRelativeResize="0">
            <a:picLocks noGrp="1"/>
          </p:cNvPicPr>
          <p:nvPr>
            <p:ph type="pic" idx="3"/>
          </p:nvPr>
        </p:nvPicPr>
        <p:blipFill/>
        <p:spPr>
          <a:xfrm>
            <a:off x="5595512" y="488563"/>
            <a:ext cx="3172871" cy="1112400"/>
          </a:xfrm>
          <a:prstGeom prst="rect">
            <a:avLst/>
          </a:prstGeom>
          <a:blipFill rotWithShape="1">
            <a:blip r:embed="rId2">
              <a:alphaModFix/>
            </a:blip>
            <a:stretch>
              <a:fillRect/>
            </a:stretch>
          </a:blipFill>
          <a:ln>
            <a:noFill/>
          </a:ln>
        </p:spPr>
      </p:pic>
      <p:sp>
        <p:nvSpPr>
          <p:cNvPr id="493" name="Google Shape;493;p57"/>
          <p:cNvSpPr txBox="1">
            <a:spLocks noGrp="1"/>
          </p:cNvSpPr>
          <p:nvPr>
            <p:ph type="body" idx="4"/>
          </p:nvPr>
        </p:nvSpPr>
        <p:spPr>
          <a:xfrm>
            <a:off x="7121935" y="6476048"/>
            <a:ext cx="1646444" cy="247650"/>
          </a:xfrm>
          <a:prstGeom prst="rect">
            <a:avLst/>
          </a:prstGeom>
          <a:noFill/>
          <a:ln>
            <a:noFill/>
          </a:ln>
        </p:spPr>
        <p:txBody>
          <a:bodyPr spcFirstLastPara="1" wrap="square" lIns="18000" tIns="0" rIns="0" bIns="0" anchor="ctr" anchorCtr="0">
            <a:noAutofit/>
          </a:bodyPr>
          <a:lstStyle>
            <a:lvl1pPr marL="457200" lvl="0" indent="-228600" algn="ctr">
              <a:lnSpc>
                <a:spcPct val="110000"/>
              </a:lnSpc>
              <a:spcBef>
                <a:spcPts val="1000"/>
              </a:spcBef>
              <a:spcAft>
                <a:spcPts val="0"/>
              </a:spcAft>
              <a:buSzPts val="1280"/>
              <a:buFont typeface="Arial"/>
              <a:buNone/>
              <a:defRPr sz="1600" b="1">
                <a:solidFill>
                  <a:schemeClr val="lt2"/>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57"/>
          <p:cNvSpPr txBox="1">
            <a:spLocks noGrp="1"/>
          </p:cNvSpPr>
          <p:nvPr>
            <p:ph type="ctrTitle"/>
          </p:nvPr>
        </p:nvSpPr>
        <p:spPr>
          <a:xfrm>
            <a:off x="0" y="485184"/>
            <a:ext cx="5508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chemeClr val="lt1"/>
              </a:buClr>
              <a:buSzPts val="4200"/>
              <a:buFont typeface="Arial"/>
              <a:buNone/>
              <a:defRPr sz="4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5" name="Google Shape;495;p57"/>
          <p:cNvSpPr txBox="1">
            <a:spLocks noGrp="1"/>
          </p:cNvSpPr>
          <p:nvPr>
            <p:ph type="subTitle" idx="5"/>
          </p:nvPr>
        </p:nvSpPr>
        <p:spPr>
          <a:xfrm>
            <a:off x="5" y="4482000"/>
            <a:ext cx="9143999" cy="1656000"/>
          </a:xfrm>
          <a:prstGeom prst="rect">
            <a:avLst/>
          </a:prstGeom>
          <a:solidFill>
            <a:schemeClr val="dk2">
              <a:alpha val="89803"/>
            </a:schemeClr>
          </a:solidFill>
          <a:ln>
            <a:noFill/>
          </a:ln>
        </p:spPr>
        <p:txBody>
          <a:bodyPr spcFirstLastPara="1" wrap="square" lIns="360000" tIns="216000" rIns="360000" bIns="216000" anchor="t" anchorCtr="0">
            <a:noAutofit/>
          </a:bodyPr>
          <a:lstStyle>
            <a:lvl1pPr lvl="0" algn="l">
              <a:lnSpc>
                <a:spcPct val="90000"/>
              </a:lnSpc>
              <a:spcBef>
                <a:spcPts val="1000"/>
              </a:spcBef>
              <a:spcAft>
                <a:spcPts val="0"/>
              </a:spcAft>
              <a:buSzPts val="1120"/>
              <a:buFont typeface="Arial"/>
              <a:buNone/>
              <a:defRPr sz="1400" b="0">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white">
  <p:cSld name="Title Only white">
    <p:spTree>
      <p:nvGrpSpPr>
        <p:cNvPr id="1" name="Shape 496"/>
        <p:cNvGrpSpPr/>
        <p:nvPr/>
      </p:nvGrpSpPr>
      <p:grpSpPr>
        <a:xfrm>
          <a:off x="0" y="0"/>
          <a:ext cx="0" cy="0"/>
          <a:chOff x="0" y="0"/>
          <a:chExt cx="0" cy="0"/>
        </a:xfrm>
      </p:grpSpPr>
      <p:sp>
        <p:nvSpPr>
          <p:cNvPr id="497" name="Google Shape;497;p58"/>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58"/>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58"/>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ru-RU"/>
              <a:t>‹#›</a:t>
            </a:fld>
            <a:endParaRPr/>
          </a:p>
        </p:txBody>
      </p:sp>
      <p:sp>
        <p:nvSpPr>
          <p:cNvPr id="500" name="Google Shape;500;p58"/>
          <p:cNvSpPr txBox="1">
            <a:spLocks noGrp="1"/>
          </p:cNvSpPr>
          <p:nvPr>
            <p:ph type="body" idx="1"/>
          </p:nvPr>
        </p:nvSpPr>
        <p:spPr>
          <a:xfrm>
            <a:off x="360000" y="6293656"/>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58"/>
          <p:cNvSpPr txBox="1">
            <a:spLocks noGrp="1"/>
          </p:cNvSpPr>
          <p:nvPr>
            <p:ph type="body" idx="2"/>
          </p:nvPr>
        </p:nvSpPr>
        <p:spPr>
          <a:xfrm>
            <a:off x="360364" y="1188008"/>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58"/>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boxes white">
  <p:cSld name="Comparison boxes white">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60" name="Google Shape;60;p9"/>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9"/>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2"/>
          </p:nvPr>
        </p:nvSpPr>
        <p:spPr>
          <a:xfrm>
            <a:off x="359999" y="2160000"/>
            <a:ext cx="410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9"/>
          <p:cNvSpPr txBox="1">
            <a:spLocks noGrp="1"/>
          </p:cNvSpPr>
          <p:nvPr>
            <p:ph type="body" idx="3"/>
          </p:nvPr>
        </p:nvSpPr>
        <p:spPr>
          <a:xfrm>
            <a:off x="4675773" y="2160000"/>
            <a:ext cx="410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body" idx="5"/>
          </p:nvPr>
        </p:nvSpPr>
        <p:spPr>
          <a:xfrm>
            <a:off x="360003" y="1800000"/>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9"/>
          <p:cNvSpPr txBox="1">
            <a:spLocks noGrp="1"/>
          </p:cNvSpPr>
          <p:nvPr>
            <p:ph type="body" idx="6"/>
          </p:nvPr>
        </p:nvSpPr>
        <p:spPr>
          <a:xfrm>
            <a:off x="4675774" y="1800000"/>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 Boxes white">
  <p:cSld name="4 Boxes white">
    <p:spTree>
      <p:nvGrpSpPr>
        <p:cNvPr id="1" name="Shape 67"/>
        <p:cNvGrpSpPr/>
        <p:nvPr/>
      </p:nvGrpSpPr>
      <p:grpSpPr>
        <a:xfrm>
          <a:off x="0" y="0"/>
          <a:ext cx="0" cy="0"/>
          <a:chOff x="0" y="0"/>
          <a:chExt cx="0" cy="0"/>
        </a:xfrm>
      </p:grpSpPr>
      <p:sp>
        <p:nvSpPr>
          <p:cNvPr id="68" name="Google Shape;68;p10"/>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10"/>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71" name="Google Shape;71;p10"/>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0"/>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0"/>
          <p:cNvSpPr txBox="1">
            <a:spLocks noGrp="1"/>
          </p:cNvSpPr>
          <p:nvPr>
            <p:ph type="body" idx="2"/>
          </p:nvPr>
        </p:nvSpPr>
        <p:spPr>
          <a:xfrm>
            <a:off x="359999" y="21600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0"/>
          <p:cNvSpPr txBox="1">
            <a:spLocks noGrp="1"/>
          </p:cNvSpPr>
          <p:nvPr>
            <p:ph type="body" idx="3"/>
          </p:nvPr>
        </p:nvSpPr>
        <p:spPr>
          <a:xfrm>
            <a:off x="4675773" y="21600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
          <p:cNvSpPr txBox="1">
            <a:spLocks noGrp="1"/>
          </p:cNvSpPr>
          <p:nvPr>
            <p:ph type="body" idx="4"/>
          </p:nvPr>
        </p:nvSpPr>
        <p:spPr>
          <a:xfrm>
            <a:off x="360003" y="1800000"/>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0"/>
          <p:cNvSpPr txBox="1">
            <a:spLocks noGrp="1"/>
          </p:cNvSpPr>
          <p:nvPr>
            <p:ph type="body" idx="5"/>
          </p:nvPr>
        </p:nvSpPr>
        <p:spPr>
          <a:xfrm>
            <a:off x="4675774" y="1800000"/>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0"/>
          <p:cNvSpPr txBox="1">
            <a:spLocks noGrp="1"/>
          </p:cNvSpPr>
          <p:nvPr>
            <p:ph type="body" idx="6"/>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0"/>
          <p:cNvSpPr txBox="1">
            <a:spLocks noGrp="1"/>
          </p:cNvSpPr>
          <p:nvPr>
            <p:ph type="body" idx="7"/>
          </p:nvPr>
        </p:nvSpPr>
        <p:spPr>
          <a:xfrm>
            <a:off x="359999" y="43812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0"/>
          <p:cNvSpPr txBox="1">
            <a:spLocks noGrp="1"/>
          </p:cNvSpPr>
          <p:nvPr>
            <p:ph type="body" idx="8"/>
          </p:nvPr>
        </p:nvSpPr>
        <p:spPr>
          <a:xfrm>
            <a:off x="4675773" y="4381200"/>
            <a:ext cx="4104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
          <p:cNvSpPr txBox="1">
            <a:spLocks noGrp="1"/>
          </p:cNvSpPr>
          <p:nvPr>
            <p:ph type="body" idx="9"/>
          </p:nvPr>
        </p:nvSpPr>
        <p:spPr>
          <a:xfrm>
            <a:off x="360003" y="4039524"/>
            <a:ext cx="4104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body" idx="13"/>
          </p:nvPr>
        </p:nvSpPr>
        <p:spPr>
          <a:xfrm>
            <a:off x="4675774" y="4039524"/>
            <a:ext cx="410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Columns white">
  <p:cSld name="3 Columns white">
    <p:spTree>
      <p:nvGrpSpPr>
        <p:cNvPr id="1" name="Shape 82"/>
        <p:cNvGrpSpPr/>
        <p:nvPr/>
      </p:nvGrpSpPr>
      <p:grpSpPr>
        <a:xfrm>
          <a:off x="0" y="0"/>
          <a:ext cx="0" cy="0"/>
          <a:chOff x="0" y="0"/>
          <a:chExt cx="0" cy="0"/>
        </a:xfrm>
      </p:grpSpPr>
      <p:sp>
        <p:nvSpPr>
          <p:cNvPr id="83" name="Google Shape;83;p11"/>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4" name="Google Shape;84;p11"/>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1"/>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86" name="Google Shape;86;p11"/>
          <p:cNvSpPr txBox="1">
            <a:spLocks noGrp="1"/>
          </p:cNvSpPr>
          <p:nvPr>
            <p:ph type="body" idx="1"/>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1"/>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2"/>
          </p:nvPr>
        </p:nvSpPr>
        <p:spPr>
          <a:xfrm>
            <a:off x="359999"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3"/>
          </p:nvPr>
        </p:nvSpPr>
        <p:spPr>
          <a:xfrm>
            <a:off x="359999"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body" idx="4"/>
          </p:nvPr>
        </p:nvSpPr>
        <p:spPr>
          <a:xfrm>
            <a:off x="3237886"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1"/>
          <p:cNvSpPr txBox="1">
            <a:spLocks noGrp="1"/>
          </p:cNvSpPr>
          <p:nvPr>
            <p:ph type="body" idx="5"/>
          </p:nvPr>
        </p:nvSpPr>
        <p:spPr>
          <a:xfrm>
            <a:off x="3237886"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1"/>
          <p:cNvSpPr txBox="1">
            <a:spLocks noGrp="1"/>
          </p:cNvSpPr>
          <p:nvPr>
            <p:ph type="body" idx="6"/>
          </p:nvPr>
        </p:nvSpPr>
        <p:spPr>
          <a:xfrm>
            <a:off x="6115773" y="2160000"/>
            <a:ext cx="2664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1"/>
          <p:cNvSpPr txBox="1">
            <a:spLocks noGrp="1"/>
          </p:cNvSpPr>
          <p:nvPr>
            <p:ph type="body" idx="7"/>
          </p:nvPr>
        </p:nvSpPr>
        <p:spPr>
          <a:xfrm>
            <a:off x="6115773" y="1800000"/>
            <a:ext cx="2664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1"/>
          <p:cNvSpPr txBox="1">
            <a:spLocks noGrp="1"/>
          </p:cNvSpPr>
          <p:nvPr>
            <p:ph type="body" idx="8"/>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left / Text right white">
  <p:cSld name="Image left / Text right white">
    <p:spTree>
      <p:nvGrpSpPr>
        <p:cNvPr id="1" name="Shape 95"/>
        <p:cNvGrpSpPr/>
        <p:nvPr/>
      </p:nvGrpSpPr>
      <p:grpSpPr>
        <a:xfrm>
          <a:off x="0" y="0"/>
          <a:ext cx="0" cy="0"/>
          <a:chOff x="0" y="0"/>
          <a:chExt cx="0" cy="0"/>
        </a:xfrm>
      </p:grpSpPr>
      <p:sp>
        <p:nvSpPr>
          <p:cNvPr id="96" name="Google Shape;96;p12"/>
          <p:cNvSpPr txBox="1">
            <a:spLocks noGrp="1"/>
          </p:cNvSpPr>
          <p:nvPr>
            <p:ph type="body" idx="1"/>
          </p:nvPr>
        </p:nvSpPr>
        <p:spPr>
          <a:xfrm>
            <a:off x="4675773" y="1800000"/>
            <a:ext cx="4104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2"/>
          <p:cNvSpPr>
            <a:spLocks noGrp="1"/>
          </p:cNvSpPr>
          <p:nvPr>
            <p:ph type="pic" idx="2"/>
          </p:nvPr>
        </p:nvSpPr>
        <p:spPr>
          <a:xfrm>
            <a:off x="359999" y="1800000"/>
            <a:ext cx="4104000" cy="4237200"/>
          </a:xfrm>
          <a:prstGeom prst="rect">
            <a:avLst/>
          </a:prstGeom>
          <a:solidFill>
            <a:srgbClr val="D8D8D8"/>
          </a:solidFill>
          <a:ln>
            <a:noFill/>
          </a:ln>
        </p:spPr>
      </p:sp>
      <p:sp>
        <p:nvSpPr>
          <p:cNvPr id="98" name="Google Shape;98;p12"/>
          <p:cNvSpPr txBox="1">
            <a:spLocks noGrp="1"/>
          </p:cNvSpPr>
          <p:nvPr>
            <p:ph type="dt" idx="10"/>
          </p:nvPr>
        </p:nvSpPr>
        <p:spPr>
          <a:xfrm>
            <a:off x="360003" y="6588208"/>
            <a:ext cx="592501"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2"/>
          <p:cNvSpPr txBox="1">
            <a:spLocks noGrp="1"/>
          </p:cNvSpPr>
          <p:nvPr>
            <p:ph type="ftr" idx="11"/>
          </p:nvPr>
        </p:nvSpPr>
        <p:spPr>
          <a:xfrm>
            <a:off x="1044744" y="6588208"/>
            <a:ext cx="1698456" cy="1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12"/>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01" name="Google Shape;101;p12"/>
          <p:cNvSpPr txBox="1">
            <a:spLocks noGrp="1"/>
          </p:cNvSpPr>
          <p:nvPr>
            <p:ph type="body" idx="3"/>
          </p:nvPr>
        </p:nvSpPr>
        <p:spPr>
          <a:xfrm>
            <a:off x="360000" y="6293658"/>
            <a:ext cx="8419774"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2"/>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2"/>
          <p:cNvSpPr txBox="1">
            <a:spLocks noGrp="1"/>
          </p:cNvSpPr>
          <p:nvPr>
            <p:ph type="body" idx="4"/>
          </p:nvPr>
        </p:nvSpPr>
        <p:spPr>
          <a:xfrm>
            <a:off x="360364" y="1188010"/>
            <a:ext cx="612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png"/><Relationship Id="rId2" Type="http://schemas.openxmlformats.org/officeDocument/2006/relationships/slideLayout" Target="../slideLayouts/slideLayout46.xml"/><Relationship Id="rId16" Type="http://schemas.openxmlformats.org/officeDocument/2006/relationships/theme" Target="../theme/theme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marR="0" lvl="0" algn="l" rtl="0">
              <a:lnSpc>
                <a:spcPct val="90000"/>
              </a:lnSpc>
              <a:spcBef>
                <a:spcPts val="0"/>
              </a:spcBef>
              <a:spcAft>
                <a:spcPts val="0"/>
              </a:spcAft>
              <a:buClr>
                <a:srgbClr val="0092CC"/>
              </a:buClr>
              <a:buSzPts val="2800"/>
              <a:buFont typeface="Arial"/>
              <a:buNone/>
              <a:defRPr sz="2800" b="1" i="0" u="none" strike="noStrike" cap="none">
                <a:solidFill>
                  <a:srgbClr val="0092C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60003" y="1807620"/>
            <a:ext cx="8424001" cy="4237200"/>
          </a:xfrm>
          <a:prstGeom prst="rect">
            <a:avLst/>
          </a:prstGeom>
          <a:noFill/>
          <a:ln>
            <a:noFill/>
          </a:ln>
        </p:spPr>
        <p:txBody>
          <a:bodyPr spcFirstLastPara="1" wrap="square" lIns="18000" tIns="0" rIns="18000" bIns="0" anchor="t" anchorCtr="0">
            <a:noAutofit/>
          </a:bodyPr>
          <a:lstStyle>
            <a:lvl1pPr marL="457200" marR="0" lvl="0" indent="-228600" algn="l" rtl="0">
              <a:lnSpc>
                <a:spcPct val="110000"/>
              </a:lnSpc>
              <a:spcBef>
                <a:spcPts val="1000"/>
              </a:spcBef>
              <a:spcAft>
                <a:spcPts val="0"/>
              </a:spcAft>
              <a:buClr>
                <a:schemeClr val="dk1"/>
              </a:buClr>
              <a:buSzPts val="1120"/>
              <a:buFont typeface="Arial"/>
              <a:buNone/>
              <a:defRPr sz="1400" b="0" i="0" u="none" strike="noStrike" cap="none">
                <a:solidFill>
                  <a:schemeClr val="dk1"/>
                </a:solidFill>
                <a:latin typeface="Arial"/>
                <a:ea typeface="Arial"/>
                <a:cs typeface="Arial"/>
                <a:sym typeface="Arial"/>
              </a:defRPr>
            </a:lvl1pPr>
            <a:lvl2pPr marL="914400" marR="0" lvl="1"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0" marR="0" lvl="1" indent="0" algn="r" rtl="0">
              <a:spcBef>
                <a:spcPts val="0"/>
              </a:spcBef>
              <a:buNone/>
              <a:defRPr sz="800" b="0" i="0" u="none" strike="noStrike" cap="none">
                <a:solidFill>
                  <a:schemeClr val="dk1"/>
                </a:solidFill>
                <a:latin typeface="Arial"/>
                <a:ea typeface="Arial"/>
                <a:cs typeface="Arial"/>
                <a:sym typeface="Arial"/>
              </a:defRPr>
            </a:lvl2pPr>
            <a:lvl3pPr marL="0" marR="0" lvl="2" indent="0" algn="r" rtl="0">
              <a:spcBef>
                <a:spcPts val="0"/>
              </a:spcBef>
              <a:buNone/>
              <a:defRPr sz="800" b="0" i="0" u="none" strike="noStrike" cap="none">
                <a:solidFill>
                  <a:schemeClr val="dk1"/>
                </a:solidFill>
                <a:latin typeface="Arial"/>
                <a:ea typeface="Arial"/>
                <a:cs typeface="Arial"/>
                <a:sym typeface="Arial"/>
              </a:defRPr>
            </a:lvl3pPr>
            <a:lvl4pPr marL="0" marR="0" lvl="3" indent="0" algn="r" rtl="0">
              <a:spcBef>
                <a:spcPts val="0"/>
              </a:spcBef>
              <a:buNone/>
              <a:defRPr sz="800" b="0" i="0" u="none" strike="noStrike" cap="none">
                <a:solidFill>
                  <a:schemeClr val="dk1"/>
                </a:solidFill>
                <a:latin typeface="Arial"/>
                <a:ea typeface="Arial"/>
                <a:cs typeface="Arial"/>
                <a:sym typeface="Arial"/>
              </a:defRPr>
            </a:lvl4pPr>
            <a:lvl5pPr marL="0" marR="0" lvl="4" indent="0" algn="r" rtl="0">
              <a:spcBef>
                <a:spcPts val="0"/>
              </a:spcBef>
              <a:buNone/>
              <a:defRPr sz="800" b="0" i="0" u="none" strike="noStrike" cap="none">
                <a:solidFill>
                  <a:schemeClr val="dk1"/>
                </a:solidFill>
                <a:latin typeface="Arial"/>
                <a:ea typeface="Arial"/>
                <a:cs typeface="Arial"/>
                <a:sym typeface="Arial"/>
              </a:defRPr>
            </a:lvl5pPr>
            <a:lvl6pPr marL="0" marR="0" lvl="5" indent="0" algn="r" rtl="0">
              <a:spcBef>
                <a:spcPts val="0"/>
              </a:spcBef>
              <a:buNone/>
              <a:defRPr sz="800" b="0" i="0" u="none" strike="noStrike" cap="none">
                <a:solidFill>
                  <a:schemeClr val="dk1"/>
                </a:solidFill>
                <a:latin typeface="Arial"/>
                <a:ea typeface="Arial"/>
                <a:cs typeface="Arial"/>
                <a:sym typeface="Arial"/>
              </a:defRPr>
            </a:lvl6pPr>
            <a:lvl7pPr marL="0" marR="0" lvl="6" indent="0" algn="r" rtl="0">
              <a:spcBef>
                <a:spcPts val="0"/>
              </a:spcBef>
              <a:buNone/>
              <a:defRPr sz="800" b="0" i="0" u="none" strike="noStrike" cap="none">
                <a:solidFill>
                  <a:schemeClr val="dk1"/>
                </a:solidFill>
                <a:latin typeface="Arial"/>
                <a:ea typeface="Arial"/>
                <a:cs typeface="Arial"/>
                <a:sym typeface="Arial"/>
              </a:defRPr>
            </a:lvl7pPr>
            <a:lvl8pPr marL="0" marR="0" lvl="7" indent="0" algn="r" rtl="0">
              <a:spcBef>
                <a:spcPts val="0"/>
              </a:spcBef>
              <a:buNone/>
              <a:defRPr sz="800" b="0" i="0" u="none" strike="noStrike" cap="none">
                <a:solidFill>
                  <a:schemeClr val="dk1"/>
                </a:solidFill>
                <a:latin typeface="Arial"/>
                <a:ea typeface="Arial"/>
                <a:cs typeface="Arial"/>
                <a:sym typeface="Arial"/>
              </a:defRPr>
            </a:lvl8pPr>
            <a:lvl9pPr marL="0" marR="0" lvl="8" indent="0" algn="r" rtl="0">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706" r:id="rId17"/>
    <p:sldLayoutId id="2147483707" r:id="rId18"/>
    <p:sldLayoutId id="2147483708" r:id="rId19"/>
    <p:sldLayoutId id="2147483709" r:id="rId20"/>
    <p:sldLayoutId id="2147483710" r:id="rId21"/>
    <p:sldLayoutId id="214748371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1139">
          <p15:clr>
            <a:srgbClr val="F26B43"/>
          </p15:clr>
        </p15:guide>
        <p15:guide id="2" orient="horz" pos="3809">
          <p15:clr>
            <a:srgbClr val="F26B43"/>
          </p15:clr>
        </p15:guide>
        <p15:guide id="3" pos="2880">
          <p15:clr>
            <a:srgbClr val="F26B43"/>
          </p15:clr>
        </p15:guide>
        <p15:guide id="4" pos="226">
          <p15:clr>
            <a:srgbClr val="F26B43"/>
          </p15:clr>
        </p15:guide>
        <p15:guide id="5" pos="5534">
          <p15:clr>
            <a:srgbClr val="F26B43"/>
          </p15:clr>
        </p15:guide>
        <p15:guide id="6" pos="2939">
          <p15:clr>
            <a:srgbClr val="F26B43"/>
          </p15:clr>
        </p15:guide>
        <p15:guide id="7" pos="282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lvl1pPr marR="0" lvl="0" algn="l" rtl="0">
              <a:lnSpc>
                <a:spcPct val="90000"/>
              </a:lnSpc>
              <a:spcBef>
                <a:spcPts val="0"/>
              </a:spcBef>
              <a:spcAft>
                <a:spcPts val="0"/>
              </a:spcAft>
              <a:buClr>
                <a:srgbClr val="0092CC"/>
              </a:buClr>
              <a:buSzPts val="2800"/>
              <a:buFont typeface="Arial"/>
              <a:buNone/>
              <a:defRPr sz="2800" b="1" i="0" u="none" strike="noStrike" cap="none">
                <a:solidFill>
                  <a:srgbClr val="0092C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 name="Google Shape;175;p20"/>
          <p:cNvSpPr txBox="1">
            <a:spLocks noGrp="1"/>
          </p:cNvSpPr>
          <p:nvPr>
            <p:ph type="body" idx="1"/>
          </p:nvPr>
        </p:nvSpPr>
        <p:spPr>
          <a:xfrm>
            <a:off x="360003" y="1807620"/>
            <a:ext cx="8424001" cy="4237200"/>
          </a:xfrm>
          <a:prstGeom prst="rect">
            <a:avLst/>
          </a:prstGeom>
          <a:noFill/>
          <a:ln>
            <a:noFill/>
          </a:ln>
        </p:spPr>
        <p:txBody>
          <a:bodyPr spcFirstLastPara="1" wrap="square" lIns="18000" tIns="0" rIns="18000" bIns="0" anchor="t" anchorCtr="0">
            <a:noAutofit/>
          </a:bodyPr>
          <a:lstStyle>
            <a:lvl1pPr marL="457200" marR="0" lvl="0" indent="-228600" algn="l" rtl="0">
              <a:lnSpc>
                <a:spcPct val="110000"/>
              </a:lnSpc>
              <a:spcBef>
                <a:spcPts val="1000"/>
              </a:spcBef>
              <a:spcAft>
                <a:spcPts val="0"/>
              </a:spcAft>
              <a:buClr>
                <a:schemeClr val="dk1"/>
              </a:buClr>
              <a:buSzPts val="1120"/>
              <a:buFont typeface="Arial"/>
              <a:buNone/>
              <a:defRPr sz="1400" b="0" i="0" u="none" strike="noStrike" cap="none">
                <a:solidFill>
                  <a:schemeClr val="dk1"/>
                </a:solidFill>
                <a:latin typeface="Arial"/>
                <a:ea typeface="Arial"/>
                <a:cs typeface="Arial"/>
                <a:sym typeface="Arial"/>
              </a:defRPr>
            </a:lvl1pPr>
            <a:lvl2pPr marL="914400" marR="0" lvl="1"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6" name="Google Shape;176;p20"/>
          <p:cNvSpPr txBox="1">
            <a:spLocks noGrp="1"/>
          </p:cNvSpPr>
          <p:nvPr>
            <p:ph type="sldNum" idx="12"/>
          </p:nvPr>
        </p:nvSpPr>
        <p:spPr>
          <a:xfrm>
            <a:off x="8562325" y="6588208"/>
            <a:ext cx="217448" cy="1800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a:solidFill>
                  <a:schemeClr val="dk1"/>
                </a:solidFill>
                <a:latin typeface="Arial"/>
                <a:ea typeface="Arial"/>
                <a:cs typeface="Arial"/>
                <a:sym typeface="Arial"/>
              </a:defRPr>
            </a:lvl1pPr>
            <a:lvl2pPr marL="0" marR="0" lvl="1" indent="0" algn="r" rtl="0">
              <a:spcBef>
                <a:spcPts val="0"/>
              </a:spcBef>
              <a:buNone/>
              <a:defRPr sz="800" b="0">
                <a:solidFill>
                  <a:schemeClr val="dk1"/>
                </a:solidFill>
                <a:latin typeface="Arial"/>
                <a:ea typeface="Arial"/>
                <a:cs typeface="Arial"/>
                <a:sym typeface="Arial"/>
              </a:defRPr>
            </a:lvl2pPr>
            <a:lvl3pPr marL="0" marR="0" lvl="2" indent="0" algn="r" rtl="0">
              <a:spcBef>
                <a:spcPts val="0"/>
              </a:spcBef>
              <a:buNone/>
              <a:defRPr sz="800" b="0">
                <a:solidFill>
                  <a:schemeClr val="dk1"/>
                </a:solidFill>
                <a:latin typeface="Arial"/>
                <a:ea typeface="Arial"/>
                <a:cs typeface="Arial"/>
                <a:sym typeface="Arial"/>
              </a:defRPr>
            </a:lvl3pPr>
            <a:lvl4pPr marL="0" marR="0" lvl="3" indent="0" algn="r" rtl="0">
              <a:spcBef>
                <a:spcPts val="0"/>
              </a:spcBef>
              <a:buNone/>
              <a:defRPr sz="800" b="0">
                <a:solidFill>
                  <a:schemeClr val="dk1"/>
                </a:solidFill>
                <a:latin typeface="Arial"/>
                <a:ea typeface="Arial"/>
                <a:cs typeface="Arial"/>
                <a:sym typeface="Arial"/>
              </a:defRPr>
            </a:lvl4pPr>
            <a:lvl5pPr marL="0" marR="0" lvl="4" indent="0" algn="r" rtl="0">
              <a:spcBef>
                <a:spcPts val="0"/>
              </a:spcBef>
              <a:buNone/>
              <a:defRPr sz="800" b="0">
                <a:solidFill>
                  <a:schemeClr val="dk1"/>
                </a:solidFill>
                <a:latin typeface="Arial"/>
                <a:ea typeface="Arial"/>
                <a:cs typeface="Arial"/>
                <a:sym typeface="Arial"/>
              </a:defRPr>
            </a:lvl5pPr>
            <a:lvl6pPr marL="0" marR="0" lvl="5" indent="0" algn="r" rtl="0">
              <a:spcBef>
                <a:spcPts val="0"/>
              </a:spcBef>
              <a:buNone/>
              <a:defRPr sz="800" b="0">
                <a:solidFill>
                  <a:schemeClr val="dk1"/>
                </a:solidFill>
                <a:latin typeface="Arial"/>
                <a:ea typeface="Arial"/>
                <a:cs typeface="Arial"/>
                <a:sym typeface="Arial"/>
              </a:defRPr>
            </a:lvl6pPr>
            <a:lvl7pPr marL="0" marR="0" lvl="6" indent="0" algn="r" rtl="0">
              <a:spcBef>
                <a:spcPts val="0"/>
              </a:spcBef>
              <a:buNone/>
              <a:defRPr sz="800" b="0">
                <a:solidFill>
                  <a:schemeClr val="dk1"/>
                </a:solidFill>
                <a:latin typeface="Arial"/>
                <a:ea typeface="Arial"/>
                <a:cs typeface="Arial"/>
                <a:sym typeface="Arial"/>
              </a:defRPr>
            </a:lvl7pPr>
            <a:lvl8pPr marL="0" marR="0" lvl="7" indent="0" algn="r" rtl="0">
              <a:spcBef>
                <a:spcPts val="0"/>
              </a:spcBef>
              <a:buNone/>
              <a:defRPr sz="800" b="0">
                <a:solidFill>
                  <a:schemeClr val="dk1"/>
                </a:solidFill>
                <a:latin typeface="Arial"/>
                <a:ea typeface="Arial"/>
                <a:cs typeface="Arial"/>
                <a:sym typeface="Arial"/>
              </a:defRPr>
            </a:lvl8pPr>
            <a:lvl9pPr marL="0" marR="0" lvl="8" indent="0" algn="r" rtl="0">
              <a:spcBef>
                <a:spcPts val="0"/>
              </a:spcBef>
              <a:buNone/>
              <a:defRPr sz="8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1139">
          <p15:clr>
            <a:srgbClr val="F26B43"/>
          </p15:clr>
        </p15:guide>
        <p15:guide id="2" orient="horz" pos="3809">
          <p15:clr>
            <a:srgbClr val="F26B43"/>
          </p15:clr>
        </p15:guide>
        <p15:guide id="3" pos="2880">
          <p15:clr>
            <a:srgbClr val="F26B43"/>
          </p15:clr>
        </p15:guide>
        <p15:guide id="4" pos="226">
          <p15:clr>
            <a:srgbClr val="F26B43"/>
          </p15:clr>
        </p15:guide>
        <p15:guide id="5" pos="5534">
          <p15:clr>
            <a:srgbClr val="F26B43"/>
          </p15:clr>
        </p15:guide>
        <p15:guide id="6" pos="2939">
          <p15:clr>
            <a:srgbClr val="F26B43"/>
          </p15:clr>
        </p15:guide>
        <p15:guide id="7" pos="28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74A2"/>
        </a:solidFill>
        <a:effectLst/>
      </p:bgPr>
    </p:bg>
    <p:spTree>
      <p:nvGrpSpPr>
        <p:cNvPr id="1" name="Shape 343"/>
        <p:cNvGrpSpPr/>
        <p:nvPr/>
      </p:nvGrpSpPr>
      <p:grpSpPr>
        <a:xfrm>
          <a:off x="0" y="0"/>
          <a:ext cx="0" cy="0"/>
          <a:chOff x="0" y="0"/>
          <a:chExt cx="0" cy="0"/>
        </a:xfrm>
      </p:grpSpPr>
      <p:sp>
        <p:nvSpPr>
          <p:cNvPr id="344" name="Google Shape;344;p43"/>
          <p:cNvSpPr txBox="1">
            <a:spLocks noGrp="1"/>
          </p:cNvSpPr>
          <p:nvPr>
            <p:ph type="title"/>
          </p:nvPr>
        </p:nvSpPr>
        <p:spPr>
          <a:xfrm>
            <a:off x="359999" y="359999"/>
            <a:ext cx="6120000" cy="720000"/>
          </a:xfrm>
          <a:prstGeom prst="rect">
            <a:avLst/>
          </a:prstGeom>
          <a:noFill/>
          <a:ln>
            <a:noFill/>
          </a:ln>
        </p:spPr>
        <p:txBody>
          <a:bodyPr spcFirstLastPara="1" wrap="square" lIns="18000" tIns="0" rIns="360000" bIns="0" anchor="b" anchorCtr="0">
            <a:noAutofit/>
          </a:bodyPr>
          <a:lstStyle>
            <a:lvl1pPr marR="0" lvl="0" algn="l" rtl="0">
              <a:lnSpc>
                <a:spcPct val="90000"/>
              </a:lnSpc>
              <a:spcBef>
                <a:spcPts val="0"/>
              </a:spcBef>
              <a:spcAft>
                <a:spcPts val="0"/>
              </a:spcAft>
              <a:buClr>
                <a:schemeClr val="lt2"/>
              </a:buClr>
              <a:buSzPts val="2800"/>
              <a:buFont typeface="Arial"/>
              <a:buNone/>
              <a:defRPr sz="2800" b="1"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5" name="Google Shape;345;p43"/>
          <p:cNvSpPr txBox="1">
            <a:spLocks noGrp="1"/>
          </p:cNvSpPr>
          <p:nvPr>
            <p:ph type="body" idx="1"/>
          </p:nvPr>
        </p:nvSpPr>
        <p:spPr>
          <a:xfrm>
            <a:off x="360003" y="1800000"/>
            <a:ext cx="8424001" cy="4237200"/>
          </a:xfrm>
          <a:prstGeom prst="rect">
            <a:avLst/>
          </a:prstGeom>
          <a:noFill/>
          <a:ln>
            <a:noFill/>
          </a:ln>
        </p:spPr>
        <p:txBody>
          <a:bodyPr spcFirstLastPara="1" wrap="square" lIns="18000" tIns="0" rIns="18000" bIns="0" anchor="t" anchorCtr="0">
            <a:noAutofit/>
          </a:bodyPr>
          <a:lstStyle>
            <a:lvl1pPr marL="457200" marR="0" lvl="0" indent="-228600" algn="l" rtl="0">
              <a:lnSpc>
                <a:spcPct val="110000"/>
              </a:lnSpc>
              <a:spcBef>
                <a:spcPts val="1000"/>
              </a:spcBef>
              <a:spcAft>
                <a:spcPts val="0"/>
              </a:spcAft>
              <a:buClr>
                <a:schemeClr val="lt1"/>
              </a:buClr>
              <a:buSzPts val="1120"/>
              <a:buFont typeface="Arial"/>
              <a:buNone/>
              <a:defRPr sz="1400" b="0" i="0" u="none" strike="noStrike" cap="none">
                <a:solidFill>
                  <a:schemeClr val="lt1"/>
                </a:solidFill>
                <a:latin typeface="Arial"/>
                <a:ea typeface="Arial"/>
                <a:cs typeface="Arial"/>
                <a:sym typeface="Arial"/>
              </a:defRPr>
            </a:lvl1pPr>
            <a:lvl2pPr marL="914400" marR="0" lvl="1" indent="-317500" algn="l" rtl="0">
              <a:lnSpc>
                <a:spcPct val="110000"/>
              </a:lnSpc>
              <a:spcBef>
                <a:spcPts val="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10000"/>
              </a:lnSpc>
              <a:spcBef>
                <a:spcPts val="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10000"/>
              </a:lnSpc>
              <a:spcBef>
                <a:spcPts val="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10000"/>
              </a:lnSpc>
              <a:spcBef>
                <a:spcPts val="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6" name="Google Shape;346;p43"/>
          <p:cNvSpPr txBox="1">
            <a:spLocks noGrp="1"/>
          </p:cNvSpPr>
          <p:nvPr>
            <p:ph type="dt" idx="10"/>
          </p:nvPr>
        </p:nvSpPr>
        <p:spPr>
          <a:xfrm>
            <a:off x="360003" y="6580588"/>
            <a:ext cx="592501" cy="18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800">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7" name="Google Shape;347;p43"/>
          <p:cNvSpPr txBox="1">
            <a:spLocks noGrp="1"/>
          </p:cNvSpPr>
          <p:nvPr>
            <p:ph type="ftr" idx="11"/>
          </p:nvPr>
        </p:nvSpPr>
        <p:spPr>
          <a:xfrm>
            <a:off x="1044744" y="6580588"/>
            <a:ext cx="1698456" cy="18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800">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8" name="Google Shape;348;p43"/>
          <p:cNvSpPr txBox="1">
            <a:spLocks noGrp="1"/>
          </p:cNvSpPr>
          <p:nvPr>
            <p:ph type="sldNum" idx="12"/>
          </p:nvPr>
        </p:nvSpPr>
        <p:spPr>
          <a:xfrm>
            <a:off x="8562325" y="6580588"/>
            <a:ext cx="217448" cy="1800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a:solidFill>
                  <a:schemeClr val="lt2"/>
                </a:solidFill>
                <a:latin typeface="Arial"/>
                <a:ea typeface="Arial"/>
                <a:cs typeface="Arial"/>
                <a:sym typeface="Arial"/>
              </a:defRPr>
            </a:lvl1pPr>
            <a:lvl2pPr marL="0" marR="0" lvl="1" indent="0" algn="r" rtl="0">
              <a:spcBef>
                <a:spcPts val="0"/>
              </a:spcBef>
              <a:buNone/>
              <a:defRPr sz="800" b="0">
                <a:solidFill>
                  <a:schemeClr val="lt2"/>
                </a:solidFill>
                <a:latin typeface="Arial"/>
                <a:ea typeface="Arial"/>
                <a:cs typeface="Arial"/>
                <a:sym typeface="Arial"/>
              </a:defRPr>
            </a:lvl2pPr>
            <a:lvl3pPr marL="0" marR="0" lvl="2" indent="0" algn="r" rtl="0">
              <a:spcBef>
                <a:spcPts val="0"/>
              </a:spcBef>
              <a:buNone/>
              <a:defRPr sz="800" b="0">
                <a:solidFill>
                  <a:schemeClr val="lt2"/>
                </a:solidFill>
                <a:latin typeface="Arial"/>
                <a:ea typeface="Arial"/>
                <a:cs typeface="Arial"/>
                <a:sym typeface="Arial"/>
              </a:defRPr>
            </a:lvl3pPr>
            <a:lvl4pPr marL="0" marR="0" lvl="3" indent="0" algn="r" rtl="0">
              <a:spcBef>
                <a:spcPts val="0"/>
              </a:spcBef>
              <a:buNone/>
              <a:defRPr sz="800" b="0">
                <a:solidFill>
                  <a:schemeClr val="lt2"/>
                </a:solidFill>
                <a:latin typeface="Arial"/>
                <a:ea typeface="Arial"/>
                <a:cs typeface="Arial"/>
                <a:sym typeface="Arial"/>
              </a:defRPr>
            </a:lvl4pPr>
            <a:lvl5pPr marL="0" marR="0" lvl="4" indent="0" algn="r" rtl="0">
              <a:spcBef>
                <a:spcPts val="0"/>
              </a:spcBef>
              <a:buNone/>
              <a:defRPr sz="800" b="0">
                <a:solidFill>
                  <a:schemeClr val="lt2"/>
                </a:solidFill>
                <a:latin typeface="Arial"/>
                <a:ea typeface="Arial"/>
                <a:cs typeface="Arial"/>
                <a:sym typeface="Arial"/>
              </a:defRPr>
            </a:lvl5pPr>
            <a:lvl6pPr marL="0" marR="0" lvl="5" indent="0" algn="r" rtl="0">
              <a:spcBef>
                <a:spcPts val="0"/>
              </a:spcBef>
              <a:buNone/>
              <a:defRPr sz="800" b="0">
                <a:solidFill>
                  <a:schemeClr val="lt2"/>
                </a:solidFill>
                <a:latin typeface="Arial"/>
                <a:ea typeface="Arial"/>
                <a:cs typeface="Arial"/>
                <a:sym typeface="Arial"/>
              </a:defRPr>
            </a:lvl6pPr>
            <a:lvl7pPr marL="0" marR="0" lvl="6" indent="0" algn="r" rtl="0">
              <a:spcBef>
                <a:spcPts val="0"/>
              </a:spcBef>
              <a:buNone/>
              <a:defRPr sz="800" b="0">
                <a:solidFill>
                  <a:schemeClr val="lt2"/>
                </a:solidFill>
                <a:latin typeface="Arial"/>
                <a:ea typeface="Arial"/>
                <a:cs typeface="Arial"/>
                <a:sym typeface="Arial"/>
              </a:defRPr>
            </a:lvl7pPr>
            <a:lvl8pPr marL="0" marR="0" lvl="7" indent="0" algn="r" rtl="0">
              <a:spcBef>
                <a:spcPts val="0"/>
              </a:spcBef>
              <a:buNone/>
              <a:defRPr sz="800" b="0">
                <a:solidFill>
                  <a:schemeClr val="lt2"/>
                </a:solidFill>
                <a:latin typeface="Arial"/>
                <a:ea typeface="Arial"/>
                <a:cs typeface="Arial"/>
                <a:sym typeface="Arial"/>
              </a:defRPr>
            </a:lvl8pPr>
            <a:lvl9pPr marL="0" marR="0" lvl="8" indent="0" algn="r" rtl="0">
              <a:spcBef>
                <a:spcPts val="0"/>
              </a:spcBef>
              <a:buNone/>
              <a:defRPr sz="800" b="0">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349" name="Google Shape;349;p43"/>
          <p:cNvSpPr/>
          <p:nvPr/>
        </p:nvSpPr>
        <p:spPr>
          <a:xfrm>
            <a:off x="6803373" y="371958"/>
            <a:ext cx="1976400" cy="694800"/>
          </a:xfrm>
          <a:prstGeom prst="rect">
            <a:avLst/>
          </a:prstGeom>
          <a:blipFill rotWithShape="1">
            <a:blip r:embed="rId17">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1131">
          <p15:clr>
            <a:srgbClr val="F26B43"/>
          </p15:clr>
        </p15:guide>
        <p15:guide id="2" orient="horz" pos="3809">
          <p15:clr>
            <a:srgbClr val="F26B43"/>
          </p15:clr>
        </p15:guide>
        <p15:guide id="3" pos="2880">
          <p15:clr>
            <a:srgbClr val="F26B43"/>
          </p15:clr>
        </p15:guide>
        <p15:guide id="4" pos="227">
          <p15:clr>
            <a:srgbClr val="F26B43"/>
          </p15:clr>
        </p15:guide>
        <p15:guide id="5" pos="5534">
          <p15:clr>
            <a:srgbClr val="F26B43"/>
          </p15:clr>
        </p15:guide>
        <p15:guide id="6" pos="2821">
          <p15:clr>
            <a:srgbClr val="F26B43"/>
          </p15:clr>
        </p15:guide>
        <p15:guide id="7" pos="29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who.int/infection-prevention/tools/hand-hygiene/workplace_reminders/en/" TargetMode="External"/><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3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39.jpg"/><Relationship Id="rId5" Type="http://schemas.openxmlformats.org/officeDocument/2006/relationships/image" Target="../media/image5.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2.xml"/><Relationship Id="rId5" Type="http://schemas.openxmlformats.org/officeDocument/2006/relationships/image" Target="../media/image55.jpe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wmf"/><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wmf"/><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image" Target="../media/image73.wmf"/></Relationships>
</file>

<file path=ppt/slides/_rels/slide4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20.xml"/><Relationship Id="rId4" Type="http://schemas.openxmlformats.org/officeDocument/2006/relationships/image" Target="../media/image78.wmf"/></Relationships>
</file>

<file path=ppt/slides/_rels/slide44.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slideLayout" Target="../slideLayouts/slideLayout21.xml"/><Relationship Id="rId4" Type="http://schemas.openxmlformats.org/officeDocument/2006/relationships/image" Target="../media/image81.wmf"/></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59"/>
          <p:cNvPicPr preferRelativeResize="0">
            <a:picLocks noGrp="1"/>
          </p:cNvPicPr>
          <p:nvPr>
            <p:ph type="pic" idx="2"/>
          </p:nvPr>
        </p:nvPicPr>
        <p:blipFill rotWithShape="1">
          <a:blip r:embed="rId3">
            <a:alphaModFix/>
          </a:blip>
          <a:srcRect/>
          <a:stretch/>
        </p:blipFill>
        <p:spPr>
          <a:xfrm>
            <a:off x="-253762" y="0"/>
            <a:ext cx="9144000" cy="6858000"/>
          </a:xfrm>
          <a:prstGeom prst="rect">
            <a:avLst/>
          </a:prstGeom>
          <a:solidFill>
            <a:schemeClr val="lt1"/>
          </a:solidFill>
          <a:ln>
            <a:noFill/>
          </a:ln>
        </p:spPr>
      </p:pic>
      <p:sp>
        <p:nvSpPr>
          <p:cNvPr id="509" name="Google Shape;509;p59"/>
          <p:cNvSpPr txBox="1">
            <a:spLocks noGrp="1"/>
          </p:cNvSpPr>
          <p:nvPr>
            <p:ph type="subTitle" idx="1"/>
          </p:nvPr>
        </p:nvSpPr>
        <p:spPr>
          <a:xfrm>
            <a:off x="-253762" y="2499657"/>
            <a:ext cx="9397762" cy="2062112"/>
          </a:xfrm>
          <a:prstGeom prst="rect">
            <a:avLst/>
          </a:prstGeom>
          <a:solidFill>
            <a:schemeClr val="dk2"/>
          </a:solidFill>
          <a:ln>
            <a:noFill/>
          </a:ln>
        </p:spPr>
        <p:txBody>
          <a:bodyPr spcFirstLastPara="1" wrap="square" lIns="360000" tIns="360000" rIns="360000" bIns="828000" anchor="b" anchorCtr="0">
            <a:noAutofit/>
          </a:bodyPr>
          <a:lstStyle/>
          <a:p>
            <a:pPr marL="0" lvl="0" indent="0" algn="l" rtl="0">
              <a:lnSpc>
                <a:spcPct val="90000"/>
              </a:lnSpc>
              <a:spcBef>
                <a:spcPts val="0"/>
              </a:spcBef>
              <a:spcAft>
                <a:spcPts val="0"/>
              </a:spcAft>
              <a:buSzPts val="1920"/>
              <a:buFont typeface="Arial"/>
              <a:buNone/>
            </a:pPr>
            <a:endParaRPr dirty="0"/>
          </a:p>
          <a:p>
            <a:pPr marL="0" lvl="0" indent="0" algn="l" rtl="0">
              <a:lnSpc>
                <a:spcPct val="90000"/>
              </a:lnSpc>
              <a:spcBef>
                <a:spcPts val="3000"/>
              </a:spcBef>
              <a:spcAft>
                <a:spcPts val="0"/>
              </a:spcAft>
              <a:buSzPts val="1920"/>
              <a:buFont typeface="Arial"/>
              <a:buNone/>
            </a:pPr>
            <a:endParaRPr dirty="0"/>
          </a:p>
          <a:p>
            <a:pPr marL="0" lvl="0" indent="0" algn="l" rtl="0">
              <a:lnSpc>
                <a:spcPct val="90000"/>
              </a:lnSpc>
              <a:spcBef>
                <a:spcPts val="3000"/>
              </a:spcBef>
              <a:spcAft>
                <a:spcPts val="0"/>
              </a:spcAft>
              <a:buSzPts val="2560"/>
              <a:buFont typeface="Arial"/>
              <a:buNone/>
            </a:pPr>
            <a:endParaRPr sz="3200" dirty="0">
              <a:solidFill>
                <a:schemeClr val="dk2"/>
              </a:solidFill>
            </a:endParaRPr>
          </a:p>
          <a:p>
            <a:pPr marL="0" lvl="0" indent="0" algn="l" rtl="0">
              <a:lnSpc>
                <a:spcPct val="90000"/>
              </a:lnSpc>
              <a:spcBef>
                <a:spcPts val="3000"/>
              </a:spcBef>
              <a:spcAft>
                <a:spcPts val="0"/>
              </a:spcAft>
              <a:buSzPts val="1920"/>
              <a:buFont typeface="Arial"/>
              <a:buNone/>
            </a:pPr>
            <a:endParaRPr dirty="0"/>
          </a:p>
          <a:p>
            <a:pPr marL="0" lvl="0" indent="0" algn="l" rtl="0">
              <a:lnSpc>
                <a:spcPct val="90000"/>
              </a:lnSpc>
              <a:spcBef>
                <a:spcPts val="3000"/>
              </a:spcBef>
              <a:spcAft>
                <a:spcPts val="0"/>
              </a:spcAft>
              <a:buSzPts val="1920"/>
              <a:buFont typeface="Arial"/>
              <a:buNone/>
            </a:pPr>
            <a:endParaRPr dirty="0"/>
          </a:p>
          <a:p>
            <a:pPr marL="0" lvl="0" indent="0" algn="l" rtl="0">
              <a:lnSpc>
                <a:spcPct val="90000"/>
              </a:lnSpc>
              <a:spcBef>
                <a:spcPts val="3000"/>
              </a:spcBef>
              <a:spcAft>
                <a:spcPts val="0"/>
              </a:spcAft>
              <a:buSzPts val="1920"/>
              <a:buFont typeface="Arial"/>
              <a:buNone/>
            </a:pPr>
            <a:endParaRPr dirty="0"/>
          </a:p>
          <a:p>
            <a:pPr marL="0" lvl="0" indent="0" algn="l" rtl="0">
              <a:lnSpc>
                <a:spcPct val="90000"/>
              </a:lnSpc>
              <a:spcBef>
                <a:spcPts val="3000"/>
              </a:spcBef>
              <a:spcAft>
                <a:spcPts val="0"/>
              </a:spcAft>
              <a:buSzPts val="1920"/>
              <a:buFont typeface="Arial"/>
              <a:buNone/>
            </a:pPr>
            <a:endParaRPr dirty="0"/>
          </a:p>
          <a:p>
            <a:pPr marL="0" lvl="0" indent="0" algn="l" rtl="0">
              <a:lnSpc>
                <a:spcPct val="90000"/>
              </a:lnSpc>
              <a:spcBef>
                <a:spcPts val="3000"/>
              </a:spcBef>
              <a:spcAft>
                <a:spcPts val="0"/>
              </a:spcAft>
              <a:buSzPts val="1920"/>
              <a:buFont typeface="Arial"/>
              <a:buNone/>
            </a:pPr>
            <a:endParaRPr dirty="0"/>
          </a:p>
          <a:p>
            <a:pPr marL="0" lvl="0" indent="0" algn="l" rtl="0">
              <a:lnSpc>
                <a:spcPct val="90000"/>
              </a:lnSpc>
              <a:spcBef>
                <a:spcPts val="3000"/>
              </a:spcBef>
              <a:spcAft>
                <a:spcPts val="0"/>
              </a:spcAft>
              <a:buSzPts val="1920"/>
              <a:buFont typeface="Arial"/>
              <a:buNone/>
            </a:pPr>
            <a:endParaRPr dirty="0"/>
          </a:p>
          <a:p>
            <a:pPr marL="0" lvl="0" indent="0">
              <a:spcBef>
                <a:spcPts val="3000"/>
              </a:spcBef>
            </a:pPr>
            <a:r>
              <a:rPr lang="ru-RU" dirty="0" smtClean="0"/>
              <a:t>Т</a:t>
            </a:r>
          </a:p>
          <a:p>
            <a:pPr marL="0" lvl="0" indent="0">
              <a:spcBef>
                <a:spcPts val="3000"/>
              </a:spcBef>
            </a:pPr>
            <a:endParaRPr lang="ru-RU" dirty="0" smtClean="0"/>
          </a:p>
          <a:p>
            <a:pPr marL="0" lvl="0" indent="0">
              <a:spcBef>
                <a:spcPts val="3000"/>
              </a:spcBef>
            </a:pPr>
            <a:endParaRPr lang="ru-RU" dirty="0"/>
          </a:p>
          <a:p>
            <a:pPr marL="0" lvl="0" indent="0">
              <a:spcBef>
                <a:spcPts val="3000"/>
              </a:spcBef>
            </a:pPr>
            <a:endParaRPr lang="ru-RU" dirty="0" smtClean="0"/>
          </a:p>
          <a:p>
            <a:pPr marL="0" lvl="0" indent="0">
              <a:spcBef>
                <a:spcPts val="3000"/>
              </a:spcBef>
            </a:pPr>
            <a:endParaRPr lang="ru-RU" dirty="0"/>
          </a:p>
          <a:p>
            <a:pPr marL="0" lvl="0" indent="0">
              <a:spcBef>
                <a:spcPts val="3000"/>
              </a:spcBef>
            </a:pPr>
            <a:endParaRPr lang="ru-RU" dirty="0" smtClean="0"/>
          </a:p>
          <a:p>
            <a:pPr marL="0" lvl="0" indent="0">
              <a:spcBef>
                <a:spcPts val="3000"/>
              </a:spcBef>
            </a:pPr>
            <a:endParaRPr lang="ru-RU" dirty="0"/>
          </a:p>
          <a:p>
            <a:pPr marL="0" lvl="0" indent="0">
              <a:spcBef>
                <a:spcPts val="3000"/>
              </a:spcBef>
            </a:pPr>
            <a:endParaRPr lang="ru-RU" dirty="0" smtClean="0"/>
          </a:p>
          <a:p>
            <a:pPr marL="0" lvl="0" indent="0">
              <a:spcBef>
                <a:spcPts val="3000"/>
              </a:spcBef>
            </a:pPr>
            <a:endParaRPr lang="ru-RU" dirty="0"/>
          </a:p>
          <a:p>
            <a:pPr marL="0" lvl="0" indent="0">
              <a:spcBef>
                <a:spcPts val="3000"/>
              </a:spcBef>
            </a:pPr>
            <a:endParaRPr lang="ru-RU" dirty="0" smtClean="0"/>
          </a:p>
          <a:p>
            <a:pPr marL="0" lvl="0" indent="0">
              <a:spcBef>
                <a:spcPts val="3000"/>
              </a:spcBef>
            </a:pPr>
            <a:endParaRPr lang="ru-RU" dirty="0"/>
          </a:p>
          <a:p>
            <a:pPr marL="0" lvl="0" indent="0">
              <a:spcBef>
                <a:spcPts val="3000"/>
              </a:spcBef>
            </a:pPr>
            <a:endParaRPr lang="ru-RU" dirty="0" smtClean="0"/>
          </a:p>
          <a:p>
            <a:pPr marL="0" lvl="0" indent="0">
              <a:spcBef>
                <a:spcPts val="3000"/>
              </a:spcBef>
            </a:pPr>
            <a:endParaRPr lang="ru-RU" dirty="0"/>
          </a:p>
          <a:p>
            <a:pPr marL="0" lvl="0" indent="0">
              <a:spcBef>
                <a:spcPts val="3000"/>
              </a:spcBef>
            </a:pPr>
            <a:endParaRPr lang="ru-RU" dirty="0" smtClean="0"/>
          </a:p>
          <a:p>
            <a:pPr marL="0" lvl="0" indent="0">
              <a:spcBef>
                <a:spcPts val="3000"/>
              </a:spcBef>
            </a:pPr>
            <a:endParaRPr lang="ru-RU" dirty="0"/>
          </a:p>
          <a:p>
            <a:pPr marL="0" lvl="0" indent="0">
              <a:spcBef>
                <a:spcPts val="3000"/>
              </a:spcBef>
            </a:pPr>
            <a:endParaRPr lang="ru-RU" dirty="0" smtClean="0"/>
          </a:p>
          <a:p>
            <a:pPr marL="0" lvl="0" indent="0">
              <a:spcBef>
                <a:spcPts val="3000"/>
              </a:spcBef>
            </a:pPr>
            <a:endParaRPr lang="ru-RU" dirty="0"/>
          </a:p>
          <a:p>
            <a:pPr marL="0" lvl="0" indent="0">
              <a:spcBef>
                <a:spcPts val="3000"/>
              </a:spcBef>
            </a:pPr>
            <a:r>
              <a:rPr lang="ru-RU" dirty="0" err="1" smtClean="0">
                <a:latin typeface="Times New Roman" pitchFamily="18" charset="0"/>
                <a:cs typeface="Times New Roman" pitchFamily="18" charset="0"/>
              </a:rPr>
              <a:t>Қол</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гигиенасына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қойылатын</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талаптар</a:t>
            </a:r>
            <a:endParaRPr lang="ru-RU" dirty="0" smtClean="0">
              <a:latin typeface="Times New Roman" pitchFamily="18" charset="0"/>
              <a:cs typeface="Times New Roman" pitchFamily="18" charset="0"/>
            </a:endParaRPr>
          </a:p>
          <a:p>
            <a:pPr marL="0" lvl="0" indent="0">
              <a:spcBef>
                <a:spcPts val="3000"/>
              </a:spcBef>
            </a:pP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Менің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гигиенасына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арналған</a:t>
            </a:r>
            <a:r>
              <a:rPr lang="ru-RU" dirty="0">
                <a:latin typeface="Times New Roman" pitchFamily="18" charset="0"/>
                <a:cs typeface="Times New Roman" pitchFamily="18" charset="0"/>
              </a:rPr>
              <a:t> 5 </a:t>
            </a:r>
            <a:r>
              <a:rPr lang="ru-RU" dirty="0" err="1">
                <a:latin typeface="Times New Roman" pitchFamily="18" charset="0"/>
                <a:cs typeface="Times New Roman" pitchFamily="18" charset="0"/>
              </a:rPr>
              <a:t>сәтім</a:t>
            </a:r>
            <a:r>
              <a:rPr lang="ru-RU" dirty="0" smtClean="0">
                <a:latin typeface="Times New Roman" pitchFamily="18" charset="0"/>
                <a:cs typeface="Times New Roman" pitchFamily="18" charset="0"/>
              </a:rPr>
              <a:t>"</a:t>
            </a:r>
            <a:endParaRPr dirty="0">
              <a:latin typeface="Times New Roman" pitchFamily="18" charset="0"/>
              <a:cs typeface="Times New Roman" pitchFamily="18" charset="0"/>
            </a:endParaRPr>
          </a:p>
        </p:txBody>
      </p:sp>
      <p:sp>
        <p:nvSpPr>
          <p:cNvPr id="510" name="Google Shape;510;p59"/>
          <p:cNvSpPr txBox="1">
            <a:spLocks noGrp="1"/>
          </p:cNvSpPr>
          <p:nvPr>
            <p:ph type="ctrTitle"/>
          </p:nvPr>
        </p:nvSpPr>
        <p:spPr>
          <a:xfrm>
            <a:off x="0" y="826675"/>
            <a:ext cx="8489483" cy="2242336"/>
          </a:xfrm>
          <a:prstGeom prst="rect">
            <a:avLst/>
          </a:prstGeom>
          <a:noFill/>
          <a:ln>
            <a:noFill/>
          </a:ln>
        </p:spPr>
        <p:txBody>
          <a:bodyPr spcFirstLastPara="1" wrap="square" lIns="360000" tIns="72000" rIns="450000" bIns="180000" anchor="t" anchorCtr="0">
            <a:noAutofit/>
          </a:bodyPr>
          <a:lstStyle/>
          <a:p>
            <a:pPr lvl="0"/>
            <a:r>
              <a:rPr lang="ru-RU" dirty="0" err="1">
                <a:latin typeface="Times New Roman" pitchFamily="18" charset="0"/>
                <a:cs typeface="Times New Roman" pitchFamily="18" charset="0"/>
              </a:rPr>
              <a:t>Инфекцияның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алдын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алу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инфекциялық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бақылау</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(ИААИБ)</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dirty="0">
              <a:latin typeface="Times New Roman" pitchFamily="18" charset="0"/>
              <a:cs typeface="Times New Roman" pitchFamily="18" charset="0"/>
            </a:endParaRPr>
          </a:p>
        </p:txBody>
      </p:sp>
      <p:sp>
        <p:nvSpPr>
          <p:cNvPr id="511" name="Google Shape;511;p59"/>
          <p:cNvSpPr txBox="1"/>
          <p:nvPr/>
        </p:nvSpPr>
        <p:spPr>
          <a:xfrm>
            <a:off x="7167600" y="239916"/>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i="0" u="none" strike="noStrike" cap="none">
                <a:solidFill>
                  <a:schemeClr val="lt1"/>
                </a:solidFill>
                <a:latin typeface="Arial"/>
                <a:ea typeface="Arial"/>
                <a:cs typeface="Arial"/>
                <a:sym typeface="Arial"/>
              </a:rPr>
              <a:t>.</a:t>
            </a:r>
            <a:endParaRPr sz="1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8"/>
          <p:cNvSpPr txBox="1">
            <a:spLocks noGrp="1"/>
          </p:cNvSpPr>
          <p:nvPr>
            <p:ph type="body" idx="1"/>
          </p:nvPr>
        </p:nvSpPr>
        <p:spPr>
          <a:xfrm>
            <a:off x="284482" y="1310400"/>
            <a:ext cx="8917496" cy="4237200"/>
          </a:xfrm>
          <a:prstGeom prst="rect">
            <a:avLst/>
          </a:prstGeom>
          <a:noFill/>
          <a:ln>
            <a:noFill/>
          </a:ln>
        </p:spPr>
        <p:txBody>
          <a:bodyPr spcFirstLastPara="1" wrap="square" lIns="18000" tIns="0" rIns="18000" bIns="0" anchor="t" anchorCtr="0">
            <a:noAutofit/>
          </a:bodyPr>
          <a:lstStyle/>
          <a:p>
            <a:pPr marL="0" lvl="0" indent="0" algn="ctr">
              <a:spcBef>
                <a:spcPts val="1600"/>
              </a:spcBef>
              <a:buSzPts val="1920"/>
            </a:pPr>
            <a:r>
              <a:rPr lang="ru-RU" sz="2400" b="1" dirty="0">
                <a:solidFill>
                  <a:srgbClr val="00B0F0"/>
                </a:solidFill>
                <a:latin typeface="Times New Roman" pitchFamily="18" charset="0"/>
                <a:cs typeface="Times New Roman" pitchFamily="18" charset="0"/>
              </a:rPr>
              <a:t>5. А </a:t>
            </a:r>
            <a:r>
              <a:rPr lang="ru-RU" sz="2400" b="1" dirty="0" err="1">
                <a:solidFill>
                  <a:srgbClr val="00B0F0"/>
                </a:solidFill>
                <a:latin typeface="Times New Roman" pitchFamily="18" charset="0"/>
                <a:cs typeface="Times New Roman" pitchFamily="18" charset="0"/>
              </a:rPr>
              <a:t>пациенті</a:t>
            </a:r>
            <a:r>
              <a:rPr lang="ru-RU" sz="2400" b="1" dirty="0">
                <a:solidFill>
                  <a:srgbClr val="00B0F0"/>
                </a:solidFill>
                <a:latin typeface="Times New Roman" pitchFamily="18" charset="0"/>
                <a:cs typeface="Times New Roman" pitchFamily="18" charset="0"/>
              </a:rPr>
              <a:t> мен В </a:t>
            </a:r>
            <a:r>
              <a:rPr lang="ru-RU" sz="2400" b="1" dirty="0" err="1">
                <a:solidFill>
                  <a:srgbClr val="00B0F0"/>
                </a:solidFill>
                <a:latin typeface="Times New Roman" pitchFamily="18" charset="0"/>
                <a:cs typeface="Times New Roman" pitchFamily="18" charset="0"/>
              </a:rPr>
              <a:t>пациенті</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арасында</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микробтардың</a:t>
            </a:r>
            <a:r>
              <a:rPr lang="ru-RU" sz="2400" b="1" dirty="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айқаспалы</a:t>
            </a:r>
            <a:r>
              <a:rPr lang="ru-RU" sz="2400" b="1" dirty="0" smtClean="0">
                <a:solidFill>
                  <a:srgbClr val="00B0F0"/>
                </a:solidFill>
                <a:latin typeface="Times New Roman" pitchFamily="18" charset="0"/>
                <a:cs typeface="Times New Roman" pitchFamily="18" charset="0"/>
              </a:rPr>
              <a:t>(перекрестная передача) </a:t>
            </a:r>
            <a:r>
              <a:rPr lang="ru-RU" sz="2400" b="1" dirty="0" err="1">
                <a:solidFill>
                  <a:srgbClr val="00B0F0"/>
                </a:solidFill>
                <a:latin typeface="Times New Roman" pitchFamily="18" charset="0"/>
                <a:cs typeface="Times New Roman" pitchFamily="18" charset="0"/>
              </a:rPr>
              <a:t>берілуі</a:t>
            </a:r>
            <a:r>
              <a:rPr lang="ru-RU" sz="2400" b="1" dirty="0">
                <a:solidFill>
                  <a:srgbClr val="00B0F0"/>
                </a:solidFill>
                <a:latin typeface="Times New Roman" pitchFamily="18" charset="0"/>
                <a:cs typeface="Times New Roman" pitchFamily="18" charset="0"/>
              </a:rPr>
              <a:t> медицина </a:t>
            </a:r>
            <a:r>
              <a:rPr lang="ru-RU" sz="2400" b="1" dirty="0" err="1">
                <a:solidFill>
                  <a:srgbClr val="00B0F0"/>
                </a:solidFill>
                <a:latin typeface="Times New Roman" pitchFamily="18" charset="0"/>
                <a:cs typeface="Times New Roman" pitchFamily="18" charset="0"/>
              </a:rPr>
              <a:t>қызметкерінің</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қолы</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арқылы</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жүреді</a:t>
            </a:r>
            <a:r>
              <a:rPr lang="ru-RU" sz="2400" b="1" dirty="0">
                <a:solidFill>
                  <a:srgbClr val="00B0F0"/>
                </a:solidFill>
                <a:latin typeface="Times New Roman" pitchFamily="18" charset="0"/>
                <a:cs typeface="Times New Roman" pitchFamily="18" charset="0"/>
              </a:rPr>
              <a:t>.</a:t>
            </a:r>
            <a:endParaRPr sz="2400" b="1" dirty="0">
              <a:solidFill>
                <a:srgbClr val="00B0F0"/>
              </a:solidFill>
              <a:latin typeface="Times New Roman" pitchFamily="18" charset="0"/>
              <a:cs typeface="Times New Roman" pitchFamily="18" charset="0"/>
            </a:endParaRPr>
          </a:p>
          <a:p>
            <a:pPr marL="0" lvl="0" indent="0" algn="l" rtl="0">
              <a:lnSpc>
                <a:spcPct val="110000"/>
              </a:lnSpc>
              <a:spcBef>
                <a:spcPts val="1600"/>
              </a:spcBef>
              <a:spcAft>
                <a:spcPts val="0"/>
              </a:spcAft>
              <a:buSzPts val="1120"/>
              <a:buFont typeface="Arial"/>
              <a:buNone/>
            </a:pPr>
            <a:endParaRPr dirty="0"/>
          </a:p>
        </p:txBody>
      </p:sp>
      <p:sp>
        <p:nvSpPr>
          <p:cNvPr id="597" name="Google Shape;597;p68"/>
          <p:cNvSpPr txBox="1">
            <a:spLocks noGrp="1"/>
          </p:cNvSpPr>
          <p:nvPr>
            <p:ph type="title"/>
          </p:nvPr>
        </p:nvSpPr>
        <p:spPr>
          <a:xfrm>
            <a:off x="359999" y="505462"/>
            <a:ext cx="6120000" cy="720000"/>
          </a:xfrm>
          <a:prstGeom prst="rect">
            <a:avLst/>
          </a:prstGeom>
          <a:noFill/>
          <a:ln>
            <a:noFill/>
          </a:ln>
        </p:spPr>
        <p:txBody>
          <a:bodyPr spcFirstLastPara="1" wrap="square" lIns="18000" tIns="0" rIns="360000" bIns="0" anchor="b" anchorCtr="0">
            <a:noAutofit/>
          </a:bodyPr>
          <a:lstStyle/>
          <a:p>
            <a:pPr lvl="0">
              <a:buSzPts val="3200"/>
            </a:pPr>
            <a:r>
              <a:rPr lang="ru-RU" dirty="0" err="1">
                <a:latin typeface="Times New Roman" pitchFamily="18" charset="0"/>
                <a:cs typeface="Times New Roman" pitchFamily="18" charset="0"/>
              </a:rPr>
              <a:t>Инфекцияның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арқылы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берілуі</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(3)</a:t>
            </a:r>
            <a:endParaRPr sz="3200" dirty="0"/>
          </a:p>
        </p:txBody>
      </p:sp>
      <p:pic>
        <p:nvPicPr>
          <p:cNvPr id="598" name="Google Shape;598;p68" descr="figure5a"/>
          <p:cNvPicPr preferRelativeResize="0"/>
          <p:nvPr/>
        </p:nvPicPr>
        <p:blipFill rotWithShape="1">
          <a:blip r:embed="rId3">
            <a:alphaModFix/>
          </a:blip>
          <a:srcRect/>
          <a:stretch/>
        </p:blipFill>
        <p:spPr>
          <a:xfrm>
            <a:off x="359999" y="2664411"/>
            <a:ext cx="3923121" cy="2942341"/>
          </a:xfrm>
          <a:prstGeom prst="rect">
            <a:avLst/>
          </a:prstGeom>
          <a:noFill/>
          <a:ln>
            <a:noFill/>
          </a:ln>
        </p:spPr>
      </p:pic>
      <p:pic>
        <p:nvPicPr>
          <p:cNvPr id="599" name="Google Shape;599;p68" descr="figure6"/>
          <p:cNvPicPr preferRelativeResize="0"/>
          <p:nvPr/>
        </p:nvPicPr>
        <p:blipFill rotWithShape="1">
          <a:blip r:embed="rId4">
            <a:alphaModFix/>
          </a:blip>
          <a:srcRect/>
          <a:stretch/>
        </p:blipFill>
        <p:spPr>
          <a:xfrm>
            <a:off x="5413249" y="2664408"/>
            <a:ext cx="3280466" cy="2769336"/>
          </a:xfrm>
          <a:prstGeom prst="rect">
            <a:avLst/>
          </a:prstGeom>
          <a:noFill/>
          <a:ln>
            <a:noFill/>
          </a:ln>
        </p:spPr>
      </p:pic>
      <p:sp>
        <p:nvSpPr>
          <p:cNvPr id="601" name="Google Shape;601;p68"/>
          <p:cNvSpPr txBox="1"/>
          <p:nvPr/>
        </p:nvSpPr>
        <p:spPr>
          <a:xfrm>
            <a:off x="6899180" y="269792"/>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grpSp>
        <p:nvGrpSpPr>
          <p:cNvPr id="607" name="Google Shape;607;p69"/>
          <p:cNvGrpSpPr/>
          <p:nvPr/>
        </p:nvGrpSpPr>
        <p:grpSpPr>
          <a:xfrm>
            <a:off x="72829" y="3403414"/>
            <a:ext cx="3731384" cy="1183998"/>
            <a:chOff x="-346553" y="3717477"/>
            <a:chExt cx="4156552" cy="1358466"/>
          </a:xfrm>
        </p:grpSpPr>
        <p:pic>
          <p:nvPicPr>
            <p:cNvPr id="608" name="Google Shape;608;p69"/>
            <p:cNvPicPr preferRelativeResize="0"/>
            <p:nvPr/>
          </p:nvPicPr>
          <p:blipFill rotWithShape="1">
            <a:blip r:embed="rId3">
              <a:alphaModFix/>
            </a:blip>
            <a:srcRect/>
            <a:stretch/>
          </p:blipFill>
          <p:spPr>
            <a:xfrm>
              <a:off x="1370775" y="3717477"/>
              <a:ext cx="2439224" cy="1358466"/>
            </a:xfrm>
            <a:prstGeom prst="rect">
              <a:avLst/>
            </a:prstGeom>
            <a:noFill/>
            <a:ln>
              <a:noFill/>
            </a:ln>
          </p:spPr>
        </p:pic>
        <p:sp>
          <p:nvSpPr>
            <p:cNvPr id="609" name="Google Shape;609;p69"/>
            <p:cNvSpPr txBox="1"/>
            <p:nvPr/>
          </p:nvSpPr>
          <p:spPr>
            <a:xfrm>
              <a:off x="-346553" y="3965324"/>
              <a:ext cx="1965068" cy="10240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2600" b="1" dirty="0" err="1" smtClean="0">
                  <a:solidFill>
                    <a:srgbClr val="FF0000"/>
                  </a:solidFill>
                  <a:latin typeface="Times New Roman" pitchFamily="18" charset="0"/>
                  <a:cs typeface="Times New Roman" pitchFamily="18" charset="0"/>
                  <a:sym typeface="Arial"/>
                </a:rPr>
                <a:t>Жалаңаш</a:t>
              </a:r>
              <a:r>
                <a:rPr lang="ru-RU" sz="2600" b="1" dirty="0" smtClean="0">
                  <a:solidFill>
                    <a:srgbClr val="FF0000"/>
                  </a:solidFill>
                  <a:latin typeface="Times New Roman" pitchFamily="18" charset="0"/>
                  <a:cs typeface="Times New Roman" pitchFamily="18" charset="0"/>
                  <a:sym typeface="Arial"/>
                </a:rPr>
                <a:t> </a:t>
              </a:r>
              <a:r>
                <a:rPr lang="ru-RU" sz="2600" b="1" dirty="0" err="1" smtClean="0">
                  <a:solidFill>
                    <a:srgbClr val="FF0000"/>
                  </a:solidFill>
                  <a:latin typeface="Times New Roman" pitchFamily="18" charset="0"/>
                  <a:cs typeface="Times New Roman" pitchFamily="18" charset="0"/>
                  <a:sym typeface="Arial"/>
                </a:rPr>
                <a:t>қолдар</a:t>
              </a:r>
              <a:endParaRPr dirty="0">
                <a:solidFill>
                  <a:srgbClr val="FF0000"/>
                </a:solidFill>
                <a:latin typeface="Times New Roman" pitchFamily="18" charset="0"/>
                <a:cs typeface="Times New Roman" pitchFamily="18" charset="0"/>
              </a:endParaRPr>
            </a:p>
          </p:txBody>
        </p:sp>
      </p:grpSp>
      <p:grpSp>
        <p:nvGrpSpPr>
          <p:cNvPr id="610" name="Google Shape;610;p69"/>
          <p:cNvGrpSpPr/>
          <p:nvPr/>
        </p:nvGrpSpPr>
        <p:grpSpPr>
          <a:xfrm>
            <a:off x="4572000" y="2606212"/>
            <a:ext cx="4191000" cy="2880188"/>
            <a:chOff x="4819464" y="3420121"/>
            <a:chExt cx="3989479" cy="3304600"/>
          </a:xfrm>
        </p:grpSpPr>
        <p:grpSp>
          <p:nvGrpSpPr>
            <p:cNvPr id="611" name="Google Shape;611;p69"/>
            <p:cNvGrpSpPr/>
            <p:nvPr/>
          </p:nvGrpSpPr>
          <p:grpSpPr>
            <a:xfrm>
              <a:off x="4819464" y="5168455"/>
              <a:ext cx="2207111" cy="1556266"/>
              <a:chOff x="5105400" y="1556266"/>
              <a:chExt cx="2816711" cy="1981200"/>
            </a:xfrm>
          </p:grpSpPr>
          <p:pic>
            <p:nvPicPr>
              <p:cNvPr id="612" name="Google Shape;612;p69"/>
              <p:cNvPicPr preferRelativeResize="0"/>
              <p:nvPr/>
            </p:nvPicPr>
            <p:blipFill rotWithShape="1">
              <a:blip r:embed="rId4">
                <a:alphaModFix/>
              </a:blip>
              <a:srcRect/>
              <a:stretch/>
            </p:blipFill>
            <p:spPr>
              <a:xfrm>
                <a:off x="5940911" y="1556266"/>
                <a:ext cx="1981200" cy="1981200"/>
              </a:xfrm>
              <a:prstGeom prst="rect">
                <a:avLst/>
              </a:prstGeom>
              <a:noFill/>
              <a:ln>
                <a:noFill/>
              </a:ln>
            </p:spPr>
          </p:pic>
          <p:sp>
            <p:nvSpPr>
              <p:cNvPr id="613" name="Google Shape;613;p69"/>
              <p:cNvSpPr txBox="1"/>
              <p:nvPr/>
            </p:nvSpPr>
            <p:spPr>
              <a:xfrm>
                <a:off x="5105400" y="1556266"/>
                <a:ext cx="1980303" cy="719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2600" b="1" dirty="0" err="1" smtClean="0">
                    <a:solidFill>
                      <a:srgbClr val="FF0000"/>
                    </a:solidFill>
                    <a:latin typeface="Times New Roman" pitchFamily="18" charset="0"/>
                    <a:cs typeface="Times New Roman" pitchFamily="18" charset="0"/>
                    <a:sym typeface="Arial"/>
                  </a:rPr>
                  <a:t>мұрын</a:t>
                </a:r>
                <a:endParaRPr dirty="0">
                  <a:solidFill>
                    <a:srgbClr val="FF0000"/>
                  </a:solidFill>
                  <a:latin typeface="Times New Roman" pitchFamily="18" charset="0"/>
                  <a:cs typeface="Times New Roman" pitchFamily="18" charset="0"/>
                </a:endParaRPr>
              </a:p>
            </p:txBody>
          </p:sp>
        </p:grpSp>
        <p:grpSp>
          <p:nvGrpSpPr>
            <p:cNvPr id="614" name="Google Shape;614;p69"/>
            <p:cNvGrpSpPr/>
            <p:nvPr/>
          </p:nvGrpSpPr>
          <p:grpSpPr>
            <a:xfrm>
              <a:off x="5119204" y="3420121"/>
              <a:ext cx="3689739" cy="1623706"/>
              <a:chOff x="417889" y="1629268"/>
              <a:chExt cx="4240172" cy="2016365"/>
            </a:xfrm>
          </p:grpSpPr>
          <p:pic>
            <p:nvPicPr>
              <p:cNvPr id="615" name="Google Shape;615;p69"/>
              <p:cNvPicPr preferRelativeResize="0"/>
              <p:nvPr/>
            </p:nvPicPr>
            <p:blipFill rotWithShape="1">
              <a:blip r:embed="rId5">
                <a:alphaModFix/>
              </a:blip>
              <a:srcRect/>
              <a:stretch/>
            </p:blipFill>
            <p:spPr>
              <a:xfrm>
                <a:off x="417889" y="1629268"/>
                <a:ext cx="4240172" cy="1481986"/>
              </a:xfrm>
              <a:prstGeom prst="rect">
                <a:avLst/>
              </a:prstGeom>
              <a:noFill/>
              <a:ln>
                <a:noFill/>
              </a:ln>
            </p:spPr>
          </p:pic>
          <p:sp>
            <p:nvSpPr>
              <p:cNvPr id="616" name="Google Shape;616;p69"/>
              <p:cNvSpPr txBox="1"/>
              <p:nvPr/>
            </p:nvSpPr>
            <p:spPr>
              <a:xfrm>
                <a:off x="1547823" y="2944049"/>
                <a:ext cx="1980304" cy="7015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2600" b="1" dirty="0" err="1" smtClean="0">
                    <a:solidFill>
                      <a:srgbClr val="FF0000"/>
                    </a:solidFill>
                    <a:latin typeface="Times New Roman" pitchFamily="18" charset="0"/>
                    <a:cs typeface="Times New Roman" pitchFamily="18" charset="0"/>
                    <a:sym typeface="Arial"/>
                  </a:rPr>
                  <a:t>көздер</a:t>
                </a:r>
                <a:endParaRPr dirty="0">
                  <a:solidFill>
                    <a:srgbClr val="FF0000"/>
                  </a:solidFill>
                  <a:latin typeface="Times New Roman" pitchFamily="18" charset="0"/>
                  <a:cs typeface="Times New Roman" pitchFamily="18" charset="0"/>
                </a:endParaRPr>
              </a:p>
            </p:txBody>
          </p:sp>
        </p:grpSp>
        <p:grpSp>
          <p:nvGrpSpPr>
            <p:cNvPr id="617" name="Google Shape;617;p69"/>
            <p:cNvGrpSpPr/>
            <p:nvPr/>
          </p:nvGrpSpPr>
          <p:grpSpPr>
            <a:xfrm>
              <a:off x="6727757" y="4973904"/>
              <a:ext cx="1817957" cy="1500121"/>
              <a:chOff x="-35187" y="4011077"/>
              <a:chExt cx="2400154" cy="1902042"/>
            </a:xfrm>
          </p:grpSpPr>
          <p:pic>
            <p:nvPicPr>
              <p:cNvPr id="618" name="Google Shape;618;p69"/>
              <p:cNvPicPr preferRelativeResize="0"/>
              <p:nvPr/>
            </p:nvPicPr>
            <p:blipFill rotWithShape="1">
              <a:blip r:embed="rId6">
                <a:alphaModFix/>
              </a:blip>
              <a:srcRect l="7681" t="12833" r="10461" b="16142"/>
              <a:stretch/>
            </p:blipFill>
            <p:spPr>
              <a:xfrm>
                <a:off x="-35187" y="4011077"/>
                <a:ext cx="2400154" cy="1559880"/>
              </a:xfrm>
              <a:prstGeom prst="rect">
                <a:avLst/>
              </a:prstGeom>
              <a:noFill/>
              <a:ln>
                <a:noFill/>
              </a:ln>
            </p:spPr>
          </p:pic>
          <p:sp>
            <p:nvSpPr>
              <p:cNvPr id="619" name="Google Shape;619;p69"/>
              <p:cNvSpPr txBox="1"/>
              <p:nvPr/>
            </p:nvSpPr>
            <p:spPr>
              <a:xfrm>
                <a:off x="274891" y="5196791"/>
                <a:ext cx="1980305" cy="716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2600" b="1" dirty="0" err="1" smtClean="0">
                    <a:solidFill>
                      <a:srgbClr val="FF0000"/>
                    </a:solidFill>
                    <a:latin typeface="Times New Roman" pitchFamily="18" charset="0"/>
                    <a:cs typeface="Times New Roman" pitchFamily="18" charset="0"/>
                    <a:sym typeface="Arial"/>
                  </a:rPr>
                  <a:t>ауыз</a:t>
                </a:r>
                <a:endParaRPr b="1" dirty="0">
                  <a:solidFill>
                    <a:srgbClr val="FF0000"/>
                  </a:solidFill>
                  <a:latin typeface="Times New Roman" pitchFamily="18" charset="0"/>
                  <a:cs typeface="Times New Roman" pitchFamily="18" charset="0"/>
                </a:endParaRPr>
              </a:p>
            </p:txBody>
          </p:sp>
        </p:grpSp>
      </p:grpSp>
      <p:cxnSp>
        <p:nvCxnSpPr>
          <p:cNvPr id="620" name="Google Shape;620;p69"/>
          <p:cNvCxnSpPr/>
          <p:nvPr/>
        </p:nvCxnSpPr>
        <p:spPr>
          <a:xfrm>
            <a:off x="4172137" y="3840504"/>
            <a:ext cx="1175288" cy="0"/>
          </a:xfrm>
          <a:prstGeom prst="straightConnector1">
            <a:avLst/>
          </a:prstGeom>
          <a:noFill/>
          <a:ln w="66675" cap="flat" cmpd="sng">
            <a:solidFill>
              <a:schemeClr val="dk1"/>
            </a:solidFill>
            <a:prstDash val="solid"/>
            <a:miter lim="800000"/>
            <a:headEnd type="none" w="sm" len="sm"/>
            <a:tailEnd type="stealth" w="med" len="med"/>
          </a:ln>
        </p:spPr>
      </p:cxnSp>
      <p:sp>
        <p:nvSpPr>
          <p:cNvPr id="621" name="Google Shape;621;p69"/>
          <p:cNvSpPr txBox="1">
            <a:spLocks noGrp="1"/>
          </p:cNvSpPr>
          <p:nvPr>
            <p:ph type="title"/>
          </p:nvPr>
        </p:nvSpPr>
        <p:spPr>
          <a:xfrm>
            <a:off x="190063" y="230263"/>
            <a:ext cx="6994958" cy="720000"/>
          </a:xfrm>
          <a:prstGeom prst="rect">
            <a:avLst/>
          </a:prstGeom>
          <a:noFill/>
          <a:ln>
            <a:noFill/>
          </a:ln>
        </p:spPr>
        <p:txBody>
          <a:bodyPr spcFirstLastPara="1" wrap="square" lIns="18000" tIns="0" rIns="360000" bIns="0" anchor="b" anchorCtr="0">
            <a:noAutofit/>
          </a:bodyPr>
          <a:lstStyle/>
          <a:p>
            <a:pPr lvl="0">
              <a:buSzPts val="3200"/>
            </a:pPr>
            <a:r>
              <a:rPr lang="ru-RU" sz="3200" dirty="0" err="1">
                <a:latin typeface="Times New Roman" pitchFamily="18" charset="0"/>
                <a:cs typeface="Times New Roman" pitchFamily="18" charset="0"/>
              </a:rPr>
              <a:t>Қол</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гигиенасының</a:t>
            </a:r>
            <a:r>
              <a:rPr lang="ru-RU" sz="3200" dirty="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маңызы</a:t>
            </a:r>
            <a:r>
              <a:rPr lang="ru-RU" sz="3200" dirty="0" smtClean="0">
                <a:latin typeface="Times New Roman" pitchFamily="18" charset="0"/>
                <a:cs typeface="Times New Roman" pitchFamily="18" charset="0"/>
              </a:rPr>
              <a:t>!</a:t>
            </a:r>
            <a:endParaRPr dirty="0">
              <a:latin typeface="Times New Roman" pitchFamily="18" charset="0"/>
              <a:cs typeface="Times New Roman" pitchFamily="18" charset="0"/>
            </a:endParaRPr>
          </a:p>
        </p:txBody>
      </p:sp>
      <p:sp>
        <p:nvSpPr>
          <p:cNvPr id="622" name="Google Shape;622;p69"/>
          <p:cNvSpPr/>
          <p:nvPr/>
        </p:nvSpPr>
        <p:spPr>
          <a:xfrm>
            <a:off x="254968" y="1516346"/>
            <a:ext cx="6635635" cy="830997"/>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Қол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гигиенасын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сақтау</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микробтардың</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бізге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және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басқаларға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берілуіне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жол</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бермейді</a:t>
            </a:r>
            <a:r>
              <a:rPr lang="ru-RU" sz="2400" b="1" dirty="0" smtClean="0">
                <a:solidFill>
                  <a:srgbClr val="FF0000"/>
                </a:solidFill>
                <a:latin typeface="Times New Roman" pitchFamily="18" charset="0"/>
                <a:cs typeface="Times New Roman" pitchFamily="18" charset="0"/>
              </a:rPr>
              <a:t>!</a:t>
            </a:r>
            <a:endParaRPr b="1" dirty="0">
              <a:solidFill>
                <a:srgbClr val="FF0000"/>
              </a:solidFill>
              <a:latin typeface="Times New Roman" pitchFamily="18" charset="0"/>
              <a:cs typeface="Times New Roman" pitchFamily="18" charset="0"/>
            </a:endParaRPr>
          </a:p>
        </p:txBody>
      </p:sp>
      <p:sp>
        <p:nvSpPr>
          <p:cNvPr id="623" name="Google Shape;623;p69"/>
          <p:cNvSpPr/>
          <p:nvPr/>
        </p:nvSpPr>
        <p:spPr>
          <a:xfrm>
            <a:off x="419294" y="5486408"/>
            <a:ext cx="8343705" cy="830997"/>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Қ</a:t>
            </a:r>
            <a:r>
              <a:rPr lang="ru-RU" sz="2400" b="1" dirty="0" err="1" smtClean="0">
                <a:solidFill>
                  <a:srgbClr val="FF0000"/>
                </a:solidFill>
                <a:latin typeface="Times New Roman" pitchFamily="18" charset="0"/>
                <a:cs typeface="Times New Roman" pitchFamily="18" charset="0"/>
              </a:rPr>
              <a:t>олыңызды</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жуып</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алмай</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ешқашан</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қолыңызды</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бетіңізге</a:t>
            </a:r>
            <a:r>
              <a:rPr lang="ru-RU" sz="2400" b="1" dirty="0">
                <a:solidFill>
                  <a:srgbClr val="FF0000"/>
                </a:solidFill>
                <a:latin typeface="Times New Roman" pitchFamily="18" charset="0"/>
                <a:cs typeface="Times New Roman" pitchFamily="18" charset="0"/>
              </a:rPr>
              <a:t> </a:t>
            </a:r>
            <a:endParaRPr lang="ru-RU" sz="2400" b="1" dirty="0" smtClean="0">
              <a:solidFill>
                <a:srgbClr val="FF0000"/>
              </a:solidFill>
              <a:latin typeface="Times New Roman" pitchFamily="18" charset="0"/>
              <a:cs typeface="Times New Roman" pitchFamily="18" charset="0"/>
            </a:endParaRPr>
          </a:p>
          <a:p>
            <a:pPr lvl="0" algn="ctr"/>
            <a:r>
              <a:rPr lang="ru-RU" sz="2400" b="1" dirty="0" smtClean="0">
                <a:solidFill>
                  <a:srgbClr val="FF0000"/>
                </a:solidFill>
                <a:latin typeface="Times New Roman" pitchFamily="18" charset="0"/>
                <a:cs typeface="Times New Roman" pitchFamily="18" charset="0"/>
              </a:rPr>
              <a:t>(</a:t>
            </a:r>
            <a:r>
              <a:rPr lang="ru-RU" sz="2400" b="1" dirty="0" err="1">
                <a:solidFill>
                  <a:srgbClr val="FF0000"/>
                </a:solidFill>
                <a:latin typeface="Times New Roman" pitchFamily="18" charset="0"/>
                <a:cs typeface="Times New Roman" pitchFamily="18" charset="0"/>
              </a:rPr>
              <a:t>көзге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мұрынға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немесе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ауызға</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тигізбеңіз</a:t>
            </a:r>
            <a:r>
              <a:rPr lang="ru-RU" sz="2400" b="1" dirty="0" smtClean="0">
                <a:solidFill>
                  <a:srgbClr val="FF0000"/>
                </a:solidFill>
                <a:latin typeface="Times New Roman" pitchFamily="18" charset="0"/>
                <a:cs typeface="Times New Roman" pitchFamily="18" charset="0"/>
              </a:rPr>
              <a:t>!</a:t>
            </a:r>
            <a:endParaRPr b="1" dirty="0">
              <a:solidFill>
                <a:srgbClr val="FF0000"/>
              </a:solidFill>
              <a:latin typeface="Times New Roman" pitchFamily="18" charset="0"/>
              <a:cs typeface="Times New Roman" pitchFamily="18" charset="0"/>
            </a:endParaRPr>
          </a:p>
        </p:txBody>
      </p:sp>
      <p:sp>
        <p:nvSpPr>
          <p:cNvPr id="624" name="Google Shape;624;p69"/>
          <p:cNvSpPr txBox="1"/>
          <p:nvPr/>
        </p:nvSpPr>
        <p:spPr>
          <a:xfrm>
            <a:off x="6890599" y="279550"/>
            <a:ext cx="1976400" cy="6948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41" name="Google Shape;641;p71"/>
          <p:cNvPicPr preferRelativeResize="0"/>
          <p:nvPr/>
        </p:nvPicPr>
        <p:blipFill rotWithShape="1">
          <a:blip r:embed="rId3">
            <a:alphaModFix/>
          </a:blip>
          <a:srcRect/>
          <a:stretch/>
        </p:blipFill>
        <p:spPr>
          <a:xfrm>
            <a:off x="242889" y="1208909"/>
            <a:ext cx="8615362" cy="5420491"/>
          </a:xfrm>
          <a:prstGeom prst="rect">
            <a:avLst/>
          </a:prstGeom>
          <a:noFill/>
          <a:ln>
            <a:noFill/>
          </a:ln>
        </p:spPr>
      </p:pic>
      <p:pic>
        <p:nvPicPr>
          <p:cNvPr id="1026" name="Picture 2" descr="C:\Users\MB-MONO033\Downloads\ПАЦИЕНТПЕН БАЙЛАНЫС АЛДЫНДА_20230923_154347_00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56" y="793228"/>
            <a:ext cx="8255125" cy="583617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40;p71"/>
          <p:cNvSpPr txBox="1"/>
          <p:nvPr/>
        </p:nvSpPr>
        <p:spPr>
          <a:xfrm>
            <a:off x="7012799" y="187410"/>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2"/>
          <p:cNvSpPr txBox="1"/>
          <p:nvPr/>
        </p:nvSpPr>
        <p:spPr>
          <a:xfrm>
            <a:off x="4803504" y="2286033"/>
            <a:ext cx="4194863" cy="4401164"/>
          </a:xfrm>
          <a:prstGeom prst="rect">
            <a:avLst/>
          </a:prstGeom>
          <a:solidFill>
            <a:srgbClr val="8BDCFF"/>
          </a:solidFill>
          <a:ln>
            <a:noFill/>
          </a:ln>
        </p:spPr>
        <p:txBody>
          <a:bodyPr spcFirstLastPara="1" wrap="square" lIns="91425" tIns="45700" rIns="91425" bIns="45700" anchor="t" anchorCtr="0">
            <a:spAutoFit/>
          </a:bodyPr>
          <a:lstStyle/>
          <a:p>
            <a:pPr lvl="0"/>
            <a:r>
              <a:rPr lang="ru-RU" sz="2000" b="1" i="1" u="sng" dirty="0" err="1">
                <a:solidFill>
                  <a:schemeClr val="tx1"/>
                </a:solidFill>
                <a:latin typeface="Times New Roman" pitchFamily="18" charset="0"/>
                <a:cs typeface="Times New Roman" pitchFamily="18" charset="0"/>
              </a:rPr>
              <a:t>Тікелей</a:t>
            </a:r>
            <a:r>
              <a:rPr lang="ru-RU" sz="2000" b="1" i="1" u="sng" dirty="0">
                <a:solidFill>
                  <a:schemeClr val="tx1"/>
                </a:solidFill>
                <a:latin typeface="Times New Roman" pitchFamily="18" charset="0"/>
                <a:cs typeface="Times New Roman" pitchFamily="18" charset="0"/>
              </a:rPr>
              <a:t> </a:t>
            </a:r>
            <a:r>
              <a:rPr lang="ru-RU" sz="2000" b="1" i="1" u="sng" dirty="0" err="1">
                <a:solidFill>
                  <a:schemeClr val="tx1"/>
                </a:solidFill>
                <a:latin typeface="Times New Roman" pitchFamily="18" charset="0"/>
                <a:cs typeface="Times New Roman" pitchFamily="18" charset="0"/>
              </a:rPr>
              <a:t>байланысты</a:t>
            </a:r>
            <a:r>
              <a:rPr lang="ru-RU" sz="2000" b="1" i="1" u="sng" dirty="0">
                <a:solidFill>
                  <a:schemeClr val="tx1"/>
                </a:solidFill>
                <a:latin typeface="Times New Roman" pitchFamily="18" charset="0"/>
                <a:cs typeface="Times New Roman" pitchFamily="18" charset="0"/>
              </a:rPr>
              <a:t> </a:t>
            </a:r>
            <a:r>
              <a:rPr lang="ru-RU" sz="2000" b="1" i="1" u="sng" dirty="0" err="1">
                <a:solidFill>
                  <a:schemeClr val="tx1"/>
                </a:solidFill>
                <a:latin typeface="Times New Roman" pitchFamily="18" charset="0"/>
                <a:cs typeface="Times New Roman" pitchFamily="18" charset="0"/>
              </a:rPr>
              <a:t>бейнелейтін</a:t>
            </a:r>
            <a:r>
              <a:rPr lang="ru-RU" sz="2000" b="1" i="1" u="sng" dirty="0">
                <a:solidFill>
                  <a:schemeClr val="tx1"/>
                </a:solidFill>
                <a:latin typeface="Times New Roman" pitchFamily="18" charset="0"/>
                <a:cs typeface="Times New Roman" pitchFamily="18" charset="0"/>
              </a:rPr>
              <a:t> </a:t>
            </a:r>
            <a:r>
              <a:rPr lang="ru-RU" sz="2000" b="1" i="1" u="sng" dirty="0" err="1">
                <a:solidFill>
                  <a:schemeClr val="tx1"/>
                </a:solidFill>
                <a:latin typeface="Times New Roman" pitchFamily="18" charset="0"/>
                <a:cs typeface="Times New Roman" pitchFamily="18" charset="0"/>
              </a:rPr>
              <a:t>жағдайларға</a:t>
            </a:r>
            <a:r>
              <a:rPr lang="ru-RU" sz="2000" b="1" i="1" u="sng" dirty="0">
                <a:solidFill>
                  <a:schemeClr val="tx1"/>
                </a:solidFill>
                <a:latin typeface="Times New Roman" pitchFamily="18" charset="0"/>
                <a:cs typeface="Times New Roman" pitchFamily="18" charset="0"/>
              </a:rPr>
              <a:t> </a:t>
            </a:r>
            <a:r>
              <a:rPr lang="ru-RU" sz="2000" b="1" i="1" u="sng" dirty="0" err="1">
                <a:solidFill>
                  <a:schemeClr val="tx1"/>
                </a:solidFill>
                <a:latin typeface="Times New Roman" pitchFamily="18" charset="0"/>
                <a:cs typeface="Times New Roman" pitchFamily="18" charset="0"/>
              </a:rPr>
              <a:t>мыналар</a:t>
            </a:r>
            <a:r>
              <a:rPr lang="ru-RU" sz="2000" b="1" i="1" u="sng" dirty="0">
                <a:solidFill>
                  <a:schemeClr val="tx1"/>
                </a:solidFill>
                <a:latin typeface="Times New Roman" pitchFamily="18" charset="0"/>
                <a:cs typeface="Times New Roman" pitchFamily="18" charset="0"/>
              </a:rPr>
              <a:t> </a:t>
            </a:r>
            <a:r>
              <a:rPr lang="ru-RU" sz="2000" b="1" i="1" u="sng" dirty="0" err="1">
                <a:solidFill>
                  <a:schemeClr val="tx1"/>
                </a:solidFill>
                <a:latin typeface="Times New Roman" pitchFamily="18" charset="0"/>
                <a:cs typeface="Times New Roman" pitchFamily="18" charset="0"/>
              </a:rPr>
              <a:t>жатады</a:t>
            </a:r>
            <a:r>
              <a:rPr lang="ru-RU" sz="2000" b="1" i="1" u="sng" dirty="0" smtClean="0">
                <a:solidFill>
                  <a:schemeClr val="tx1"/>
                </a:solidFill>
                <a:latin typeface="Times New Roman" pitchFamily="18" charset="0"/>
                <a:cs typeface="Times New Roman" pitchFamily="18" charset="0"/>
              </a:rPr>
              <a:t>:</a:t>
            </a:r>
          </a:p>
          <a:p>
            <a:pPr lvl="0"/>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қол</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алысу</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немесе</a:t>
            </a:r>
            <a:r>
              <a:rPr lang="ru-RU" sz="2000" dirty="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пациенттің</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маңдайын</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сипау</a:t>
            </a:r>
            <a:endParaRPr lang="ru-RU" sz="2000" dirty="0" smtClean="0">
              <a:solidFill>
                <a:schemeClr val="tx1"/>
              </a:solidFill>
              <a:latin typeface="Times New Roman" pitchFamily="18" charset="0"/>
              <a:cs typeface="Times New Roman" pitchFamily="18" charset="0"/>
            </a:endParaRPr>
          </a:p>
          <a:p>
            <a:pPr marL="342900" lvl="0" indent="-342900">
              <a:buFontTx/>
              <a:buChar char="-"/>
            </a:pPr>
            <a:r>
              <a:rPr lang="ru-RU" sz="2000" dirty="0" err="1" smtClean="0">
                <a:solidFill>
                  <a:schemeClr val="tx1"/>
                </a:solidFill>
                <a:latin typeface="Times New Roman" pitchFamily="18" charset="0"/>
                <a:cs typeface="Times New Roman" pitchFamily="18" charset="0"/>
              </a:rPr>
              <a:t>науқасқа</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қозғалуға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немесе</a:t>
            </a:r>
            <a:r>
              <a:rPr lang="ru-RU" sz="2000" dirty="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жуынуға</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көмектесу</a:t>
            </a:r>
            <a:endParaRPr lang="ru-RU" sz="2000" dirty="0" smtClean="0">
              <a:solidFill>
                <a:schemeClr val="tx1"/>
              </a:solidFill>
              <a:latin typeface="Times New Roman" pitchFamily="18" charset="0"/>
              <a:cs typeface="Times New Roman" pitchFamily="18" charset="0"/>
            </a:endParaRPr>
          </a:p>
          <a:p>
            <a:pPr marL="342900" lvl="0" indent="-342900">
              <a:buFontTx/>
              <a:buChar char="-"/>
            </a:pPr>
            <a:r>
              <a:rPr lang="ru-RU" sz="2000" dirty="0" err="1" smtClean="0">
                <a:solidFill>
                  <a:schemeClr val="tx1"/>
                </a:solidFill>
                <a:latin typeface="Times New Roman" pitchFamily="18" charset="0"/>
                <a:cs typeface="Times New Roman" pitchFamily="18" charset="0"/>
              </a:rPr>
              <a:t>оттегі</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маскасын</a:t>
            </a:r>
            <a:r>
              <a:rPr lang="ru-RU" sz="2000" dirty="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қолдану</a:t>
            </a:r>
            <a:endParaRPr lang="ru-RU" sz="2000" dirty="0" smtClean="0">
              <a:solidFill>
                <a:schemeClr val="tx1"/>
              </a:solidFill>
              <a:latin typeface="Times New Roman" pitchFamily="18" charset="0"/>
              <a:cs typeface="Times New Roman" pitchFamily="18" charset="0"/>
            </a:endParaRPr>
          </a:p>
          <a:p>
            <a:pPr marL="342900" lvl="0" indent="-342900">
              <a:buFontTx/>
              <a:buChar char="-"/>
            </a:pPr>
            <a:r>
              <a:rPr lang="ru-RU" sz="2000" dirty="0" smtClean="0">
                <a:solidFill>
                  <a:schemeClr val="tx1"/>
                </a:solidFill>
                <a:latin typeface="Times New Roman" pitchFamily="18" charset="0"/>
                <a:cs typeface="Times New Roman" pitchFamily="18" charset="0"/>
              </a:rPr>
              <a:t>физиотерапия </a:t>
            </a:r>
            <a:r>
              <a:rPr lang="ru-RU" sz="2000" dirty="0" err="1" smtClean="0">
                <a:solidFill>
                  <a:schemeClr val="tx1"/>
                </a:solidFill>
                <a:latin typeface="Times New Roman" pitchFamily="18" charset="0"/>
                <a:cs typeface="Times New Roman" pitchFamily="18" charset="0"/>
              </a:rPr>
              <a:t>жүргізу</a:t>
            </a:r>
            <a:endParaRPr lang="ru-RU" sz="2000" dirty="0" smtClean="0">
              <a:solidFill>
                <a:schemeClr val="tx1"/>
              </a:solidFill>
              <a:latin typeface="Times New Roman" pitchFamily="18" charset="0"/>
              <a:cs typeface="Times New Roman" pitchFamily="18" charset="0"/>
            </a:endParaRPr>
          </a:p>
          <a:p>
            <a:pPr marL="342900" lvl="0" indent="-342900">
              <a:buFontTx/>
              <a:buChar char="-"/>
            </a:pPr>
            <a:r>
              <a:rPr lang="ru-RU" sz="2000" dirty="0" err="1" smtClean="0">
                <a:solidFill>
                  <a:schemeClr val="tx1"/>
                </a:solidFill>
                <a:latin typeface="Times New Roman" pitchFamily="18" charset="0"/>
                <a:cs typeface="Times New Roman" pitchFamily="18" charset="0"/>
              </a:rPr>
              <a:t>пульсті</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немесе</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қан</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қысымын</a:t>
            </a:r>
            <a:r>
              <a:rPr lang="ru-RU" sz="2000" dirty="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өлшеу</a:t>
            </a:r>
            <a:endParaRPr lang="ru-RU" sz="2000" dirty="0" smtClean="0">
              <a:solidFill>
                <a:schemeClr val="tx1"/>
              </a:solidFill>
              <a:latin typeface="Times New Roman" pitchFamily="18" charset="0"/>
              <a:cs typeface="Times New Roman" pitchFamily="18" charset="0"/>
            </a:endParaRPr>
          </a:p>
          <a:p>
            <a:pPr marL="342900" lvl="0" indent="-342900">
              <a:buFontTx/>
              <a:buChar char="-"/>
            </a:pPr>
            <a:r>
              <a:rPr lang="ru-RU" sz="2000" dirty="0" err="1" smtClean="0">
                <a:solidFill>
                  <a:schemeClr val="tx1"/>
                </a:solidFill>
                <a:latin typeface="Times New Roman" pitchFamily="18" charset="0"/>
                <a:cs typeface="Times New Roman" pitchFamily="18" charset="0"/>
              </a:rPr>
              <a:t>кеуде</a:t>
            </a:r>
            <a:r>
              <a:rPr lang="ru-RU" sz="2000" dirty="0" smtClean="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қуысының</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аускультациясы</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іштің</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пальпациясы</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немесе</a:t>
            </a:r>
            <a:r>
              <a:rPr lang="ru-RU" sz="2000" dirty="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ЭКГ-</a:t>
            </a:r>
            <a:r>
              <a:rPr lang="ru-RU" sz="2000" dirty="0" err="1" smtClean="0">
                <a:solidFill>
                  <a:schemeClr val="tx1"/>
                </a:solidFill>
                <a:latin typeface="Times New Roman" pitchFamily="18" charset="0"/>
                <a:cs typeface="Times New Roman" pitchFamily="18" charset="0"/>
              </a:rPr>
              <a:t>ге</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түсіру</a:t>
            </a:r>
            <a:r>
              <a:rPr lang="ru-RU" sz="2000" dirty="0" smtClean="0">
                <a:solidFill>
                  <a:schemeClr val="tx1"/>
                </a:solidFill>
                <a:latin typeface="Times New Roman" pitchFamily="18" charset="0"/>
                <a:cs typeface="Times New Roman" pitchFamily="18" charset="0"/>
              </a:rPr>
              <a:t> </a:t>
            </a:r>
            <a:r>
              <a:rPr lang="ru-RU" sz="2000" dirty="0" err="1" smtClean="0">
                <a:solidFill>
                  <a:schemeClr val="tx1"/>
                </a:solidFill>
                <a:latin typeface="Times New Roman" pitchFamily="18" charset="0"/>
                <a:cs typeface="Times New Roman" pitchFamily="18" charset="0"/>
              </a:rPr>
              <a:t>ж.т.б</a:t>
            </a:r>
            <a:r>
              <a:rPr lang="ru-RU" sz="2000" dirty="0" smtClean="0">
                <a:solidFill>
                  <a:schemeClr val="tx1"/>
                </a:solidFill>
                <a:latin typeface="Times New Roman" pitchFamily="18" charset="0"/>
                <a:cs typeface="Times New Roman" pitchFamily="18" charset="0"/>
              </a:rPr>
              <a:t>.</a:t>
            </a:r>
            <a:endParaRPr dirty="0">
              <a:solidFill>
                <a:schemeClr val="tx1"/>
              </a:solidFill>
              <a:latin typeface="Times New Roman" pitchFamily="18" charset="0"/>
              <a:cs typeface="Times New Roman" pitchFamily="18" charset="0"/>
            </a:endParaRPr>
          </a:p>
        </p:txBody>
      </p:sp>
      <p:sp>
        <p:nvSpPr>
          <p:cNvPr id="648" name="Google Shape;648;p72"/>
          <p:cNvSpPr txBox="1">
            <a:spLocks noGrp="1"/>
          </p:cNvSpPr>
          <p:nvPr>
            <p:ph type="title"/>
          </p:nvPr>
        </p:nvSpPr>
        <p:spPr>
          <a:xfrm>
            <a:off x="145638" y="109625"/>
            <a:ext cx="7137196" cy="825965"/>
          </a:xfrm>
          <a:prstGeom prst="rect">
            <a:avLst/>
          </a:prstGeom>
          <a:noFill/>
          <a:ln>
            <a:noFill/>
          </a:ln>
        </p:spPr>
        <p:txBody>
          <a:bodyPr spcFirstLastPara="1" wrap="square" lIns="18000" tIns="0" rIns="360000" bIns="0" anchor="b" anchorCtr="0">
            <a:noAutofit/>
          </a:bodyPr>
          <a:lstStyle/>
          <a:p>
            <a:pPr lvl="0" algn="ctr">
              <a:buSzPts val="3200"/>
            </a:pPr>
            <a:r>
              <a:rPr lang="ru-RU" sz="3200" dirty="0">
                <a:latin typeface="Times New Roman" pitchFamily="18" charset="0"/>
                <a:cs typeface="Times New Roman" pitchFamily="18" charset="0"/>
              </a:rPr>
              <a:t>1. </a:t>
            </a:r>
            <a:r>
              <a:rPr lang="ru-RU" sz="3200" dirty="0" err="1" smtClean="0">
                <a:latin typeface="Times New Roman" pitchFamily="18" charset="0"/>
                <a:cs typeface="Times New Roman" pitchFamily="18" charset="0"/>
              </a:rPr>
              <a:t>Пациентпен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байланыс</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алдында</a:t>
            </a:r>
            <a:endParaRPr dirty="0">
              <a:latin typeface="Times New Roman" pitchFamily="18" charset="0"/>
              <a:cs typeface="Times New Roman" pitchFamily="18" charset="0"/>
            </a:endParaRPr>
          </a:p>
        </p:txBody>
      </p:sp>
      <p:pic>
        <p:nvPicPr>
          <p:cNvPr id="649" name="Google Shape;649;p72" descr="5 Moments_PATIENTS-03"/>
          <p:cNvPicPr preferRelativeResize="0"/>
          <p:nvPr/>
        </p:nvPicPr>
        <p:blipFill rotWithShape="1">
          <a:blip r:embed="rId3">
            <a:alphaModFix/>
          </a:blip>
          <a:srcRect l="16450" t="7198" r="26105" b="15317"/>
          <a:stretch/>
        </p:blipFill>
        <p:spPr>
          <a:xfrm>
            <a:off x="1254265" y="2435711"/>
            <a:ext cx="3347552" cy="3885583"/>
          </a:xfrm>
          <a:prstGeom prst="rect">
            <a:avLst/>
          </a:prstGeom>
          <a:noFill/>
          <a:ln>
            <a:noFill/>
          </a:ln>
        </p:spPr>
      </p:pic>
      <p:sp>
        <p:nvSpPr>
          <p:cNvPr id="651" name="Google Shape;651;p72"/>
          <p:cNvSpPr/>
          <p:nvPr/>
        </p:nvSpPr>
        <p:spPr>
          <a:xfrm>
            <a:off x="249078" y="1041562"/>
            <a:ext cx="8000400" cy="1200329"/>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Күнделікті</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тәжірибеңізден</a:t>
            </a:r>
            <a:r>
              <a:rPr lang="ru-RU" sz="2400" b="1" dirty="0">
                <a:solidFill>
                  <a:srgbClr val="FF0000"/>
                </a:solidFill>
                <a:latin typeface="Times New Roman" pitchFamily="18" charset="0"/>
                <a:cs typeface="Times New Roman" pitchFamily="18" charset="0"/>
              </a:rPr>
              <a:t> осы </a:t>
            </a:r>
            <a:r>
              <a:rPr lang="ru-RU" sz="2400" b="1" dirty="0" err="1" smtClean="0">
                <a:solidFill>
                  <a:srgbClr val="FF0000"/>
                </a:solidFill>
                <a:latin typeface="Times New Roman" pitchFamily="18" charset="0"/>
                <a:cs typeface="Times New Roman" pitchFamily="18" charset="0"/>
              </a:rPr>
              <a:t>ұйғарысқа</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бірнеше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мысал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келтіре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аласыз</a:t>
            </a:r>
            <a:r>
              <a:rPr lang="ru-RU" sz="2400" b="1" dirty="0">
                <a:solidFill>
                  <a:srgbClr val="FF0000"/>
                </a:solidFill>
                <a:latin typeface="Times New Roman" pitchFamily="18" charset="0"/>
                <a:cs typeface="Times New Roman" pitchFamily="18" charset="0"/>
              </a:rPr>
              <a:t> ба?</a:t>
            </a:r>
            <a:endParaRPr b="1" dirty="0">
              <a:solidFill>
                <a:srgbClr val="FF0000"/>
              </a:solidFill>
              <a:latin typeface="Times New Roman" pitchFamily="18" charset="0"/>
              <a:cs typeface="Times New Roman" pitchFamily="18" charset="0"/>
            </a:endParaRPr>
          </a:p>
        </p:txBody>
      </p:sp>
      <p:sp>
        <p:nvSpPr>
          <p:cNvPr id="652" name="Google Shape;652;p72"/>
          <p:cNvSpPr txBox="1"/>
          <p:nvPr/>
        </p:nvSpPr>
        <p:spPr>
          <a:xfrm>
            <a:off x="7021964" y="240790"/>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501" y="3621760"/>
            <a:ext cx="1830557" cy="133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500"/>
                                        <p:tgtEl>
                                          <p:spTgt spid="6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7"/>
                                        </p:tgtEl>
                                        <p:attrNameLst>
                                          <p:attrName>style.visibility</p:attrName>
                                        </p:attrNameLst>
                                      </p:cBhvr>
                                      <p:to>
                                        <p:strVal val="visible"/>
                                      </p:to>
                                    </p:set>
                                    <p:animEffect transition="in" filter="fade">
                                      <p:cBhvr>
                                        <p:cTn id="12"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73" descr="5 Moments_PATIENTS-03"/>
          <p:cNvPicPr preferRelativeResize="0"/>
          <p:nvPr/>
        </p:nvPicPr>
        <p:blipFill rotWithShape="1">
          <a:blip r:embed="rId3">
            <a:alphaModFix/>
          </a:blip>
          <a:srcRect l="16450" t="7198" r="26105" b="15317"/>
          <a:stretch/>
        </p:blipFill>
        <p:spPr>
          <a:xfrm>
            <a:off x="536576" y="2540276"/>
            <a:ext cx="3648075" cy="3697288"/>
          </a:xfrm>
          <a:prstGeom prst="rect">
            <a:avLst/>
          </a:prstGeom>
          <a:noFill/>
          <a:ln>
            <a:noFill/>
          </a:ln>
        </p:spPr>
      </p:pic>
      <p:sp>
        <p:nvSpPr>
          <p:cNvPr id="660" name="Google Shape;660;p73"/>
          <p:cNvSpPr txBox="1"/>
          <p:nvPr/>
        </p:nvSpPr>
        <p:spPr>
          <a:xfrm>
            <a:off x="4482179" y="2118596"/>
            <a:ext cx="4162425" cy="3641982"/>
          </a:xfrm>
          <a:prstGeom prst="rect">
            <a:avLst/>
          </a:prstGeom>
          <a:solidFill>
            <a:srgbClr val="8BDCFF"/>
          </a:solidFill>
          <a:ln>
            <a:noFill/>
          </a:ln>
        </p:spPr>
        <p:txBody>
          <a:bodyPr spcFirstLastPara="1" wrap="square" lIns="91425" tIns="45700" rIns="91425" bIns="45700" anchor="t" anchorCtr="0">
            <a:spAutoFit/>
          </a:bodyPr>
          <a:lstStyle/>
          <a:p>
            <a:pPr lvl="0"/>
            <a:r>
              <a:rPr lang="ru-RU" sz="2000" b="1" i="1" dirty="0">
                <a:solidFill>
                  <a:schemeClr val="dk1"/>
                </a:solidFill>
                <a:latin typeface="Times New Roman" pitchFamily="18" charset="0"/>
                <a:cs typeface="Times New Roman" pitchFamily="18" charset="0"/>
              </a:rPr>
              <a:t>Таза / </a:t>
            </a:r>
            <a:r>
              <a:rPr lang="ru-RU" sz="2000" b="1" i="1" dirty="0" err="1">
                <a:solidFill>
                  <a:schemeClr val="dk1"/>
                </a:solidFill>
                <a:latin typeface="Times New Roman" pitchFamily="18" charset="0"/>
                <a:cs typeface="Times New Roman" pitchFamily="18" charset="0"/>
              </a:rPr>
              <a:t>асептикалық</a:t>
            </a:r>
            <a:r>
              <a:rPr lang="ru-RU" sz="2000" b="1" i="1" dirty="0">
                <a:solidFill>
                  <a:schemeClr val="dk1"/>
                </a:solidFill>
                <a:latin typeface="Times New Roman" pitchFamily="18" charset="0"/>
                <a:cs typeface="Times New Roman" pitchFamily="18" charset="0"/>
              </a:rPr>
              <a:t> </a:t>
            </a:r>
            <a:r>
              <a:rPr lang="ru-RU" sz="2000" b="1" i="1" dirty="0" smtClean="0">
                <a:solidFill>
                  <a:schemeClr val="dk1"/>
                </a:solidFill>
                <a:latin typeface="Times New Roman" pitchFamily="18" charset="0"/>
                <a:cs typeface="Times New Roman" pitchFamily="18" charset="0"/>
              </a:rPr>
              <a:t>ем-</a:t>
            </a:r>
            <a:r>
              <a:rPr lang="ru-RU" sz="2000" b="1" i="1" dirty="0" err="1" smtClean="0">
                <a:solidFill>
                  <a:schemeClr val="dk1"/>
                </a:solidFill>
                <a:latin typeface="Times New Roman" pitchFamily="18" charset="0"/>
                <a:cs typeface="Times New Roman" pitchFamily="18" charset="0"/>
              </a:rPr>
              <a:t>шараларды</a:t>
            </a:r>
            <a:r>
              <a:rPr lang="ru-RU" sz="2000" b="1" i="1" dirty="0" smtClean="0">
                <a:solidFill>
                  <a:schemeClr val="dk1"/>
                </a:solidFill>
                <a:latin typeface="Times New Roman" pitchFamily="18" charset="0"/>
                <a:cs typeface="Times New Roman" pitchFamily="18" charset="0"/>
              </a:rPr>
              <a:t> </a:t>
            </a:r>
            <a:r>
              <a:rPr lang="ru-RU" sz="2000" b="1" i="1" dirty="0" err="1">
                <a:solidFill>
                  <a:schemeClr val="dk1"/>
                </a:solidFill>
                <a:latin typeface="Times New Roman" pitchFamily="18" charset="0"/>
                <a:cs typeface="Times New Roman" pitchFamily="18" charset="0"/>
              </a:rPr>
              <a:t>көрсететін</a:t>
            </a:r>
            <a:r>
              <a:rPr lang="ru-RU" sz="2000" b="1" i="1" dirty="0">
                <a:solidFill>
                  <a:schemeClr val="dk1"/>
                </a:solidFill>
                <a:latin typeface="Times New Roman" pitchFamily="18" charset="0"/>
                <a:cs typeface="Times New Roman" pitchFamily="18" charset="0"/>
              </a:rPr>
              <a:t> </a:t>
            </a:r>
            <a:r>
              <a:rPr lang="ru-RU" sz="2000" b="1" i="1" dirty="0" err="1">
                <a:solidFill>
                  <a:schemeClr val="dk1"/>
                </a:solidFill>
                <a:latin typeface="Times New Roman" pitchFamily="18" charset="0"/>
                <a:cs typeface="Times New Roman" pitchFamily="18" charset="0"/>
              </a:rPr>
              <a:t>жағдайларға</a:t>
            </a:r>
            <a:r>
              <a:rPr lang="ru-RU" sz="2000" b="1" i="1" dirty="0">
                <a:solidFill>
                  <a:schemeClr val="dk1"/>
                </a:solidFill>
                <a:latin typeface="Times New Roman" pitchFamily="18" charset="0"/>
                <a:cs typeface="Times New Roman" pitchFamily="18" charset="0"/>
              </a:rPr>
              <a:t> </a:t>
            </a:r>
            <a:r>
              <a:rPr lang="ru-RU" sz="2000" b="1" i="1" dirty="0" err="1">
                <a:solidFill>
                  <a:schemeClr val="dk1"/>
                </a:solidFill>
                <a:latin typeface="Times New Roman" pitchFamily="18" charset="0"/>
                <a:cs typeface="Times New Roman" pitchFamily="18" charset="0"/>
              </a:rPr>
              <a:t>мыналар</a:t>
            </a:r>
            <a:r>
              <a:rPr lang="ru-RU" sz="2000" b="1" i="1" dirty="0">
                <a:solidFill>
                  <a:schemeClr val="dk1"/>
                </a:solidFill>
                <a:latin typeface="Times New Roman" pitchFamily="18" charset="0"/>
                <a:cs typeface="Times New Roman" pitchFamily="18" charset="0"/>
              </a:rPr>
              <a:t> </a:t>
            </a:r>
            <a:r>
              <a:rPr lang="ru-RU" sz="2000" b="1" i="1" dirty="0" err="1">
                <a:solidFill>
                  <a:schemeClr val="dk1"/>
                </a:solidFill>
                <a:latin typeface="Times New Roman" pitchFamily="18" charset="0"/>
                <a:cs typeface="Times New Roman" pitchFamily="18" charset="0"/>
              </a:rPr>
              <a:t>жатады</a:t>
            </a:r>
            <a:r>
              <a:rPr lang="ru-RU" sz="2000" b="1" i="1" dirty="0" smtClean="0">
                <a:solidFill>
                  <a:schemeClr val="dk1"/>
                </a:solidFill>
                <a:latin typeface="Times New Roman" pitchFamily="18" charset="0"/>
                <a:cs typeface="Times New Roman" pitchFamily="18" charset="0"/>
              </a:rPr>
              <a:t>:</a:t>
            </a:r>
          </a:p>
          <a:p>
            <a:pPr lvl="0"/>
            <a:r>
              <a:rPr lang="kk-KZ" sz="1600" dirty="0" smtClean="0">
                <a:solidFill>
                  <a:schemeClr val="dk1"/>
                </a:solidFill>
                <a:latin typeface="Arial"/>
                <a:ea typeface="Arial"/>
                <a:cs typeface="Arial"/>
                <a:sym typeface="Arial"/>
              </a:rPr>
              <a:t>- Пациенттің тісін тазалау</a:t>
            </a:r>
            <a:endParaRPr dirty="0"/>
          </a:p>
          <a:p>
            <a:pPr marR="0" lvl="0" algn="l" rtl="0">
              <a:spcBef>
                <a:spcPts val="800"/>
              </a:spcBef>
              <a:spcAft>
                <a:spcPts val="0"/>
              </a:spcAft>
              <a:buClr>
                <a:schemeClr val="dk1"/>
              </a:buClr>
              <a:buSzPts val="1600"/>
            </a:pPr>
            <a:r>
              <a:rPr lang="ru-RU" sz="1600" dirty="0" smtClean="0">
                <a:solidFill>
                  <a:schemeClr val="dk1"/>
                </a:solidFill>
                <a:latin typeface="Arial"/>
                <a:ea typeface="Arial"/>
                <a:cs typeface="Arial"/>
                <a:sym typeface="Arial"/>
              </a:rPr>
              <a:t>- </a:t>
            </a:r>
            <a:r>
              <a:rPr lang="ru-RU" sz="1600" dirty="0" err="1" smtClean="0">
                <a:solidFill>
                  <a:schemeClr val="dk1"/>
                </a:solidFill>
                <a:latin typeface="Arial"/>
                <a:ea typeface="Arial"/>
                <a:cs typeface="Arial"/>
                <a:sym typeface="Arial"/>
              </a:rPr>
              <a:t>Көзге</a:t>
            </a:r>
            <a:r>
              <a:rPr lang="ru-RU" sz="1600" dirty="0" smtClean="0">
                <a:solidFill>
                  <a:schemeClr val="dk1"/>
                </a:solidFill>
                <a:latin typeface="Arial"/>
                <a:ea typeface="Arial"/>
                <a:cs typeface="Arial"/>
                <a:sym typeface="Arial"/>
              </a:rPr>
              <a:t> </a:t>
            </a:r>
            <a:r>
              <a:rPr lang="ru-RU" sz="1600" dirty="0" err="1" smtClean="0">
                <a:solidFill>
                  <a:schemeClr val="dk1"/>
                </a:solidFill>
                <a:latin typeface="Arial"/>
                <a:ea typeface="Arial"/>
                <a:cs typeface="Arial"/>
                <a:sym typeface="Arial"/>
              </a:rPr>
              <a:t>көз</a:t>
            </a:r>
            <a:r>
              <a:rPr lang="ru-RU" sz="1600" dirty="0" smtClean="0">
                <a:solidFill>
                  <a:schemeClr val="dk1"/>
                </a:solidFill>
                <a:latin typeface="Arial"/>
                <a:ea typeface="Arial"/>
                <a:cs typeface="Arial"/>
                <a:sym typeface="Arial"/>
              </a:rPr>
              <a:t> </a:t>
            </a:r>
            <a:r>
              <a:rPr lang="ru-RU" sz="1600" dirty="0" err="1" smtClean="0">
                <a:solidFill>
                  <a:schemeClr val="dk1"/>
                </a:solidFill>
                <a:latin typeface="Arial"/>
                <a:ea typeface="Arial"/>
                <a:cs typeface="Arial"/>
                <a:sym typeface="Arial"/>
              </a:rPr>
              <a:t>тамшыларын</a:t>
            </a:r>
            <a:r>
              <a:rPr lang="ru-RU" sz="1600" dirty="0" smtClean="0">
                <a:solidFill>
                  <a:schemeClr val="dk1"/>
                </a:solidFill>
                <a:latin typeface="Arial"/>
                <a:ea typeface="Arial"/>
                <a:cs typeface="Arial"/>
                <a:sym typeface="Arial"/>
              </a:rPr>
              <a:t> </a:t>
            </a:r>
            <a:r>
              <a:rPr lang="ru-RU" sz="1600" dirty="0" err="1" smtClean="0">
                <a:solidFill>
                  <a:schemeClr val="dk1"/>
                </a:solidFill>
                <a:latin typeface="Arial"/>
                <a:ea typeface="Arial"/>
                <a:cs typeface="Arial"/>
                <a:sym typeface="Arial"/>
              </a:rPr>
              <a:t>тамызу</a:t>
            </a:r>
            <a:endParaRPr dirty="0"/>
          </a:p>
          <a:p>
            <a:pPr lvl="0">
              <a:spcBef>
                <a:spcPts val="800"/>
              </a:spcBef>
              <a:buClr>
                <a:schemeClr val="dk1"/>
              </a:buClr>
              <a:buSzPts val="1600"/>
            </a:pPr>
            <a:r>
              <a:rPr lang="ru-RU" sz="1600" dirty="0" smtClean="0">
                <a:solidFill>
                  <a:schemeClr val="dk1"/>
                </a:solidFill>
              </a:rPr>
              <a:t>- </a:t>
            </a:r>
            <a:r>
              <a:rPr lang="ru-RU" sz="1600" dirty="0" err="1" smtClean="0">
                <a:solidFill>
                  <a:schemeClr val="dk1"/>
                </a:solidFill>
              </a:rPr>
              <a:t>Зақымдалған</a:t>
            </a:r>
            <a:r>
              <a:rPr lang="ru-RU" sz="1600" dirty="0" smtClean="0">
                <a:solidFill>
                  <a:schemeClr val="dk1"/>
                </a:solidFill>
              </a:rPr>
              <a:t> </a:t>
            </a:r>
            <a:r>
              <a:rPr lang="ru-RU" sz="1600" dirty="0" err="1" smtClean="0">
                <a:solidFill>
                  <a:schemeClr val="dk1"/>
                </a:solidFill>
              </a:rPr>
              <a:t>тері</a:t>
            </a:r>
            <a:r>
              <a:rPr lang="ru-RU" sz="1600" dirty="0" smtClean="0">
                <a:solidFill>
                  <a:schemeClr val="dk1"/>
                </a:solidFill>
              </a:rPr>
              <a:t> </a:t>
            </a:r>
            <a:r>
              <a:rPr lang="ru-RU" sz="1600" dirty="0" err="1" smtClean="0">
                <a:solidFill>
                  <a:schemeClr val="dk1"/>
                </a:solidFill>
              </a:rPr>
              <a:t>күтімі</a:t>
            </a:r>
            <a:r>
              <a:rPr lang="ru-RU" sz="1600" dirty="0" smtClean="0">
                <a:solidFill>
                  <a:schemeClr val="dk1"/>
                </a:solidFill>
              </a:rPr>
              <a:t>, </a:t>
            </a:r>
            <a:r>
              <a:rPr lang="ru-RU" sz="1600" dirty="0" err="1">
                <a:solidFill>
                  <a:schemeClr val="dk1"/>
                </a:solidFill>
              </a:rPr>
              <a:t>жараларды</a:t>
            </a:r>
            <a:r>
              <a:rPr lang="ru-RU" sz="1600" dirty="0">
                <a:solidFill>
                  <a:schemeClr val="dk1"/>
                </a:solidFill>
              </a:rPr>
              <a:t> </a:t>
            </a:r>
            <a:r>
              <a:rPr lang="ru-RU" sz="1600" dirty="0" err="1">
                <a:solidFill>
                  <a:schemeClr val="dk1"/>
                </a:solidFill>
              </a:rPr>
              <a:t>таңу</a:t>
            </a:r>
            <a:r>
              <a:rPr lang="ru-RU" sz="1600" dirty="0">
                <a:solidFill>
                  <a:schemeClr val="dk1"/>
                </a:solidFill>
              </a:rPr>
              <a:t>, </a:t>
            </a:r>
            <a:r>
              <a:rPr lang="ru-RU" sz="1600" dirty="0" err="1" smtClean="0">
                <a:solidFill>
                  <a:schemeClr val="dk1"/>
                </a:solidFill>
              </a:rPr>
              <a:t>инъекциялар</a:t>
            </a:r>
            <a:r>
              <a:rPr lang="ru-RU" sz="1600" dirty="0" smtClean="0">
                <a:solidFill>
                  <a:schemeClr val="dk1"/>
                </a:solidFill>
              </a:rPr>
              <a:t> </a:t>
            </a:r>
            <a:r>
              <a:rPr lang="ru-RU" sz="1600" dirty="0" err="1" smtClean="0">
                <a:solidFill>
                  <a:schemeClr val="dk1"/>
                </a:solidFill>
              </a:rPr>
              <a:t>жасау</a:t>
            </a:r>
            <a:endParaRPr lang="ru-RU" sz="1600" dirty="0" smtClean="0">
              <a:solidFill>
                <a:schemeClr val="dk1"/>
              </a:solidFill>
            </a:endParaRPr>
          </a:p>
          <a:p>
            <a:pPr lvl="0">
              <a:spcBef>
                <a:spcPts val="800"/>
              </a:spcBef>
              <a:buClr>
                <a:schemeClr val="dk1"/>
              </a:buClr>
              <a:buSzPts val="1600"/>
            </a:pPr>
            <a:r>
              <a:rPr lang="ru-RU" sz="1600" dirty="0" smtClean="0">
                <a:solidFill>
                  <a:schemeClr val="dk1"/>
                </a:solidFill>
              </a:rPr>
              <a:t>- </a:t>
            </a:r>
            <a:r>
              <a:rPr lang="ru-RU" sz="1600" dirty="0" err="1" smtClean="0">
                <a:solidFill>
                  <a:schemeClr val="dk1"/>
                </a:solidFill>
              </a:rPr>
              <a:t>Катетерді</a:t>
            </a:r>
            <a:r>
              <a:rPr lang="ru-RU" sz="1600" dirty="0" smtClean="0">
                <a:solidFill>
                  <a:schemeClr val="dk1"/>
                </a:solidFill>
              </a:rPr>
              <a:t> </a:t>
            </a:r>
            <a:r>
              <a:rPr lang="ru-RU" sz="1600" dirty="0" err="1">
                <a:solidFill>
                  <a:schemeClr val="dk1"/>
                </a:solidFill>
              </a:rPr>
              <a:t>қою</a:t>
            </a:r>
            <a:r>
              <a:rPr lang="ru-RU" sz="1600" dirty="0">
                <a:solidFill>
                  <a:schemeClr val="dk1"/>
                </a:solidFill>
              </a:rPr>
              <a:t>, </a:t>
            </a:r>
            <a:r>
              <a:rPr lang="ru-RU" sz="1600" dirty="0" err="1" smtClean="0">
                <a:solidFill>
                  <a:schemeClr val="dk1"/>
                </a:solidFill>
              </a:rPr>
              <a:t>тамырлар</a:t>
            </a:r>
            <a:r>
              <a:rPr lang="ru-RU" sz="1600" dirty="0" smtClean="0">
                <a:solidFill>
                  <a:schemeClr val="dk1"/>
                </a:solidFill>
              </a:rPr>
              <a:t> </a:t>
            </a:r>
            <a:r>
              <a:rPr lang="ru-RU" sz="1600" dirty="0" err="1">
                <a:solidFill>
                  <a:schemeClr val="dk1"/>
                </a:solidFill>
              </a:rPr>
              <a:t>немесе</a:t>
            </a:r>
            <a:r>
              <a:rPr lang="ru-RU" sz="1600" dirty="0">
                <a:solidFill>
                  <a:schemeClr val="dk1"/>
                </a:solidFill>
              </a:rPr>
              <a:t> дренаж </a:t>
            </a:r>
            <a:r>
              <a:rPr lang="ru-RU" sz="1600" dirty="0" err="1">
                <a:solidFill>
                  <a:schemeClr val="dk1"/>
                </a:solidFill>
              </a:rPr>
              <a:t>жүйесін</a:t>
            </a:r>
            <a:r>
              <a:rPr lang="ru-RU" sz="1600" dirty="0">
                <a:solidFill>
                  <a:schemeClr val="dk1"/>
                </a:solidFill>
              </a:rPr>
              <a:t> </a:t>
            </a:r>
            <a:r>
              <a:rPr lang="ru-RU" sz="1600" dirty="0" err="1">
                <a:solidFill>
                  <a:schemeClr val="dk1"/>
                </a:solidFill>
              </a:rPr>
              <a:t>ашу</a:t>
            </a:r>
            <a:r>
              <a:rPr lang="ru-RU" sz="1600" dirty="0">
                <a:solidFill>
                  <a:schemeClr val="dk1"/>
                </a:solidFill>
              </a:rPr>
              <a:t>, </a:t>
            </a:r>
            <a:r>
              <a:rPr lang="ru-RU" sz="1600" dirty="0" err="1" smtClean="0">
                <a:solidFill>
                  <a:schemeClr val="dk1"/>
                </a:solidFill>
              </a:rPr>
              <a:t>аспирациялау</a:t>
            </a:r>
            <a:endParaRPr lang="ru-RU" sz="1600" dirty="0" smtClean="0">
              <a:solidFill>
                <a:schemeClr val="dk1"/>
              </a:solidFill>
            </a:endParaRPr>
          </a:p>
          <a:p>
            <a:pPr lvl="0">
              <a:spcBef>
                <a:spcPts val="800"/>
              </a:spcBef>
              <a:buClr>
                <a:schemeClr val="dk1"/>
              </a:buClr>
              <a:buSzPts val="1600"/>
            </a:pPr>
            <a:r>
              <a:rPr lang="ru-RU" sz="1600" dirty="0" smtClean="0">
                <a:solidFill>
                  <a:schemeClr val="dk1"/>
                </a:solidFill>
              </a:rPr>
              <a:t>-</a:t>
            </a:r>
            <a:r>
              <a:rPr lang="ru-RU" sz="1600" dirty="0" err="1" smtClean="0">
                <a:solidFill>
                  <a:schemeClr val="dk1"/>
                </a:solidFill>
              </a:rPr>
              <a:t>Тамақты</a:t>
            </a:r>
            <a:r>
              <a:rPr lang="ru-RU" sz="1600" dirty="0" smtClean="0">
                <a:solidFill>
                  <a:schemeClr val="dk1"/>
                </a:solidFill>
              </a:rPr>
              <a:t>, </a:t>
            </a:r>
            <a:r>
              <a:rPr lang="ru-RU" sz="1600" dirty="0" err="1">
                <a:solidFill>
                  <a:schemeClr val="dk1"/>
                </a:solidFill>
              </a:rPr>
              <a:t>дәрілік</a:t>
            </a:r>
            <a:r>
              <a:rPr lang="ru-RU" sz="1600" dirty="0">
                <a:solidFill>
                  <a:schemeClr val="dk1"/>
                </a:solidFill>
              </a:rPr>
              <a:t> </a:t>
            </a:r>
            <a:r>
              <a:rPr lang="ru-RU" sz="1600" dirty="0" err="1">
                <a:solidFill>
                  <a:schemeClr val="dk1"/>
                </a:solidFill>
              </a:rPr>
              <a:t>заттарды</a:t>
            </a:r>
            <a:r>
              <a:rPr lang="ru-RU" sz="1600" dirty="0">
                <a:solidFill>
                  <a:schemeClr val="dk1"/>
                </a:solidFill>
              </a:rPr>
              <a:t>, </a:t>
            </a:r>
            <a:r>
              <a:rPr lang="ru-RU" sz="1600" dirty="0" err="1">
                <a:solidFill>
                  <a:schemeClr val="dk1"/>
                </a:solidFill>
              </a:rPr>
              <a:t>фармацевтикалық</a:t>
            </a:r>
            <a:r>
              <a:rPr lang="ru-RU" sz="1600" dirty="0">
                <a:solidFill>
                  <a:schemeClr val="dk1"/>
                </a:solidFill>
              </a:rPr>
              <a:t> </a:t>
            </a:r>
            <a:r>
              <a:rPr lang="ru-RU" sz="1600" dirty="0" err="1">
                <a:solidFill>
                  <a:schemeClr val="dk1"/>
                </a:solidFill>
              </a:rPr>
              <a:t>өнімдерді</a:t>
            </a:r>
            <a:r>
              <a:rPr lang="ru-RU" sz="1600" dirty="0">
                <a:solidFill>
                  <a:schemeClr val="dk1"/>
                </a:solidFill>
              </a:rPr>
              <a:t>, </a:t>
            </a:r>
            <a:r>
              <a:rPr lang="ru-RU" sz="1600" dirty="0" err="1">
                <a:solidFill>
                  <a:schemeClr val="dk1"/>
                </a:solidFill>
              </a:rPr>
              <a:t>стерильді</a:t>
            </a:r>
            <a:r>
              <a:rPr lang="ru-RU" sz="1600" dirty="0">
                <a:solidFill>
                  <a:schemeClr val="dk1"/>
                </a:solidFill>
              </a:rPr>
              <a:t> </a:t>
            </a:r>
            <a:r>
              <a:rPr lang="ru-RU" sz="1600" dirty="0" err="1">
                <a:solidFill>
                  <a:schemeClr val="dk1"/>
                </a:solidFill>
              </a:rPr>
              <a:t>материалды</a:t>
            </a:r>
            <a:r>
              <a:rPr lang="ru-RU" sz="1600" dirty="0">
                <a:solidFill>
                  <a:schemeClr val="dk1"/>
                </a:solidFill>
              </a:rPr>
              <a:t> </a:t>
            </a:r>
            <a:r>
              <a:rPr lang="ru-RU" sz="1600" dirty="0" err="1">
                <a:solidFill>
                  <a:schemeClr val="dk1"/>
                </a:solidFill>
              </a:rPr>
              <a:t>дайындау</a:t>
            </a:r>
            <a:endParaRPr dirty="0"/>
          </a:p>
        </p:txBody>
      </p:sp>
      <p:pic>
        <p:nvPicPr>
          <p:cNvPr id="661" name="Google Shape;661;p73" descr="5 Moments_2-03"/>
          <p:cNvPicPr preferRelativeResize="0"/>
          <p:nvPr/>
        </p:nvPicPr>
        <p:blipFill rotWithShape="1">
          <a:blip r:embed="rId4">
            <a:alphaModFix/>
          </a:blip>
          <a:srcRect l="39780" t="10158" r="30678" b="65440"/>
          <a:stretch/>
        </p:blipFill>
        <p:spPr>
          <a:xfrm>
            <a:off x="2161834" y="2599014"/>
            <a:ext cx="1901825" cy="1179512"/>
          </a:xfrm>
          <a:prstGeom prst="rect">
            <a:avLst/>
          </a:prstGeom>
          <a:noFill/>
          <a:ln>
            <a:noFill/>
          </a:ln>
        </p:spPr>
      </p:pic>
      <p:sp>
        <p:nvSpPr>
          <p:cNvPr id="662" name="Google Shape;662;p73"/>
          <p:cNvSpPr/>
          <p:nvPr/>
        </p:nvSpPr>
        <p:spPr>
          <a:xfrm>
            <a:off x="329278" y="239616"/>
            <a:ext cx="7236776" cy="761655"/>
          </a:xfrm>
          <a:prstGeom prst="rect">
            <a:avLst/>
          </a:prstGeom>
          <a:noFill/>
          <a:ln>
            <a:noFill/>
          </a:ln>
        </p:spPr>
        <p:txBody>
          <a:bodyPr spcFirstLastPara="1" wrap="square" lIns="0" tIns="45700" rIns="91425" bIns="0" anchor="b" anchorCtr="0">
            <a:noAutofit/>
          </a:bodyPr>
          <a:lstStyle/>
          <a:p>
            <a:pPr lvl="0">
              <a:lnSpc>
                <a:spcPct val="90000"/>
              </a:lnSpc>
            </a:pPr>
            <a:r>
              <a:rPr lang="ru-RU" sz="3200" b="1" dirty="0">
                <a:solidFill>
                  <a:schemeClr val="accent1"/>
                </a:solidFill>
                <a:latin typeface="Times New Roman" pitchFamily="18" charset="0"/>
                <a:cs typeface="Times New Roman" pitchFamily="18" charset="0"/>
                <a:sym typeface="Arial"/>
              </a:rPr>
              <a:t>2. </a:t>
            </a:r>
            <a:r>
              <a:rPr lang="ru-RU" sz="3200" b="1" dirty="0">
                <a:solidFill>
                  <a:schemeClr val="accent1"/>
                </a:solidFill>
                <a:latin typeface="Times New Roman" pitchFamily="18" charset="0"/>
                <a:cs typeface="Times New Roman" pitchFamily="18" charset="0"/>
              </a:rPr>
              <a:t>Таза / </a:t>
            </a:r>
            <a:r>
              <a:rPr lang="ru-RU" sz="3200" b="1" dirty="0" err="1">
                <a:solidFill>
                  <a:schemeClr val="accent1"/>
                </a:solidFill>
                <a:latin typeface="Times New Roman" pitchFamily="18" charset="0"/>
                <a:cs typeface="Times New Roman" pitchFamily="18" charset="0"/>
              </a:rPr>
              <a:t>асептикалық</a:t>
            </a:r>
            <a:r>
              <a:rPr lang="ru-RU" sz="3200" b="1" dirty="0">
                <a:solidFill>
                  <a:schemeClr val="accent1"/>
                </a:solidFill>
                <a:latin typeface="Times New Roman" pitchFamily="18" charset="0"/>
                <a:cs typeface="Times New Roman" pitchFamily="18" charset="0"/>
              </a:rPr>
              <a:t> </a:t>
            </a:r>
            <a:r>
              <a:rPr lang="ru-RU" sz="3200" b="1" dirty="0" smtClean="0">
                <a:solidFill>
                  <a:schemeClr val="accent1"/>
                </a:solidFill>
                <a:latin typeface="Times New Roman" pitchFamily="18" charset="0"/>
                <a:cs typeface="Times New Roman" pitchFamily="18" charset="0"/>
              </a:rPr>
              <a:t>ем-шара </a:t>
            </a:r>
            <a:r>
              <a:rPr lang="ru-RU" sz="3200" b="1" dirty="0" err="1" smtClean="0">
                <a:solidFill>
                  <a:schemeClr val="accent1"/>
                </a:solidFill>
                <a:latin typeface="Times New Roman" pitchFamily="18" charset="0"/>
                <a:cs typeface="Times New Roman" pitchFamily="18" charset="0"/>
              </a:rPr>
              <a:t>алдында</a:t>
            </a:r>
            <a:endParaRPr dirty="0">
              <a:latin typeface="Times New Roman" pitchFamily="18" charset="0"/>
              <a:cs typeface="Times New Roman" pitchFamily="18" charset="0"/>
            </a:endParaRPr>
          </a:p>
        </p:txBody>
      </p:sp>
      <p:sp>
        <p:nvSpPr>
          <p:cNvPr id="663" name="Google Shape;663;p73"/>
          <p:cNvSpPr/>
          <p:nvPr/>
        </p:nvSpPr>
        <p:spPr>
          <a:xfrm>
            <a:off x="630238" y="1199974"/>
            <a:ext cx="7499972" cy="1200329"/>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Күнделікті</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тәжірибеңізден</a:t>
            </a:r>
            <a:r>
              <a:rPr lang="ru-RU" sz="2400" b="1" dirty="0">
                <a:solidFill>
                  <a:srgbClr val="FF0000"/>
                </a:solidFill>
                <a:latin typeface="Times New Roman" pitchFamily="18" charset="0"/>
                <a:cs typeface="Times New Roman" pitchFamily="18" charset="0"/>
              </a:rPr>
              <a:t> осы </a:t>
            </a:r>
            <a:r>
              <a:rPr lang="ru-RU" sz="2400" b="1" dirty="0" err="1">
                <a:solidFill>
                  <a:srgbClr val="FF0000"/>
                </a:solidFill>
                <a:latin typeface="Times New Roman" pitchFamily="18" charset="0"/>
                <a:cs typeface="Times New Roman" pitchFamily="18" charset="0"/>
              </a:rPr>
              <a:t>ұйғарысқа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бірнеше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мысал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келтіре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аласыз</a:t>
            </a:r>
            <a:r>
              <a:rPr lang="ru-RU" sz="2400" b="1" dirty="0">
                <a:solidFill>
                  <a:srgbClr val="FF0000"/>
                </a:solidFill>
                <a:latin typeface="Times New Roman" pitchFamily="18" charset="0"/>
                <a:cs typeface="Times New Roman" pitchFamily="18" charset="0"/>
              </a:rPr>
              <a:t> ба?</a:t>
            </a:r>
            <a:endParaRPr lang="ru-RU" b="1" dirty="0">
              <a:solidFill>
                <a:srgbClr val="FF0000"/>
              </a:solidFill>
              <a:latin typeface="Times New Roman" pitchFamily="18" charset="0"/>
              <a:cs typeface="Times New Roman" pitchFamily="18" charset="0"/>
            </a:endParaRPr>
          </a:p>
        </p:txBody>
      </p:sp>
      <p:sp>
        <p:nvSpPr>
          <p:cNvPr id="664" name="Google Shape;664;p73"/>
          <p:cNvSpPr txBox="1"/>
          <p:nvPr/>
        </p:nvSpPr>
        <p:spPr>
          <a:xfrm>
            <a:off x="7142009" y="239608"/>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2051" name="Picture 3" descr="C:\Users\MB-MONO033\Downloads\169564158287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5376" y="2525547"/>
            <a:ext cx="2071562" cy="14833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500"/>
                                        <p:tgtEl>
                                          <p:spTgt spid="661"/>
                                        </p:tgtEl>
                                      </p:cBhvr>
                                    </p:animEffect>
                                  </p:childTnLst>
                                </p:cTn>
                              </p:par>
                              <p:par>
                                <p:cTn id="8" presetID="10" presetClass="entr" presetSubtype="0" fill="hold" nodeType="withEffect">
                                  <p:stCondLst>
                                    <p:cond delay="0"/>
                                  </p:stCondLst>
                                  <p:childTnLst>
                                    <p:set>
                                      <p:cBhvr>
                                        <p:cTn id="9" dur="1" fill="hold">
                                          <p:stCondLst>
                                            <p:cond delay="0"/>
                                          </p:stCondLst>
                                        </p:cTn>
                                        <p:tgtEl>
                                          <p:spTgt spid="659"/>
                                        </p:tgtEl>
                                        <p:attrNameLst>
                                          <p:attrName>style.visibility</p:attrName>
                                        </p:attrNameLst>
                                      </p:cBhvr>
                                      <p:to>
                                        <p:strVal val="visible"/>
                                      </p:to>
                                    </p:set>
                                    <p:animEffect transition="in" filter="fade">
                                      <p:cBhvr>
                                        <p:cTn id="10" dur="500"/>
                                        <p:tgtEl>
                                          <p:spTgt spid="6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0"/>
                                        </p:tgtEl>
                                        <p:attrNameLst>
                                          <p:attrName>style.visibility</p:attrName>
                                        </p:attrNameLst>
                                      </p:cBhvr>
                                      <p:to>
                                        <p:strVal val="visible"/>
                                      </p:to>
                                    </p:set>
                                    <p:animEffect transition="in" filter="fade">
                                      <p:cBhvr>
                                        <p:cTn id="15" dur="5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74" descr="5 Moments_PATIENTS-03"/>
          <p:cNvPicPr preferRelativeResize="0"/>
          <p:nvPr/>
        </p:nvPicPr>
        <p:blipFill rotWithShape="1">
          <a:blip r:embed="rId3">
            <a:alphaModFix/>
          </a:blip>
          <a:srcRect l="16450" t="7198" r="26105" b="15317"/>
          <a:stretch/>
        </p:blipFill>
        <p:spPr>
          <a:xfrm>
            <a:off x="359999" y="2237092"/>
            <a:ext cx="3648075" cy="3697287"/>
          </a:xfrm>
          <a:prstGeom prst="rect">
            <a:avLst/>
          </a:prstGeom>
          <a:noFill/>
          <a:ln>
            <a:noFill/>
          </a:ln>
        </p:spPr>
      </p:pic>
      <p:sp>
        <p:nvSpPr>
          <p:cNvPr id="673" name="Google Shape;673;p74"/>
          <p:cNvSpPr txBox="1"/>
          <p:nvPr/>
        </p:nvSpPr>
        <p:spPr>
          <a:xfrm>
            <a:off x="4200378" y="2115581"/>
            <a:ext cx="4848942" cy="4031833"/>
          </a:xfrm>
          <a:prstGeom prst="rect">
            <a:avLst/>
          </a:prstGeom>
          <a:solidFill>
            <a:srgbClr val="8BDCFF"/>
          </a:solidFill>
          <a:ln>
            <a:noFill/>
          </a:ln>
        </p:spPr>
        <p:txBody>
          <a:bodyPr spcFirstLastPara="1" wrap="square" lIns="91425" tIns="45700" rIns="91425" bIns="45700" anchor="t" anchorCtr="0">
            <a:spAutoFit/>
          </a:bodyPr>
          <a:lstStyle/>
          <a:p>
            <a:pPr marL="180975" lvl="0" indent="-180975"/>
            <a:r>
              <a:rPr lang="ru-RU" sz="2000" b="1" dirty="0" err="1">
                <a:solidFill>
                  <a:schemeClr val="tx1"/>
                </a:solidFill>
                <a:latin typeface="Times New Roman"/>
                <a:ea typeface="Times New Roman"/>
              </a:rPr>
              <a:t>Биологиялық</a:t>
            </a:r>
            <a:r>
              <a:rPr lang="ru-RU" sz="2000" b="1" dirty="0">
                <a:solidFill>
                  <a:schemeClr val="tx1"/>
                </a:solidFill>
                <a:latin typeface="Times New Roman"/>
                <a:ea typeface="Times New Roman"/>
              </a:rPr>
              <a:t> </a:t>
            </a:r>
            <a:r>
              <a:rPr lang="ru-RU" sz="2000" b="1" dirty="0" err="1">
                <a:solidFill>
                  <a:schemeClr val="tx1"/>
                </a:solidFill>
                <a:latin typeface="Times New Roman"/>
                <a:ea typeface="Times New Roman"/>
              </a:rPr>
              <a:t>сұйықтықтармен</a:t>
            </a:r>
            <a:r>
              <a:rPr lang="ru-RU" sz="2000" b="1" dirty="0">
                <a:solidFill>
                  <a:schemeClr val="tx1"/>
                </a:solidFill>
                <a:latin typeface="Times New Roman"/>
                <a:ea typeface="Times New Roman"/>
              </a:rPr>
              <a:t> </a:t>
            </a:r>
            <a:r>
              <a:rPr lang="ru-RU" sz="2000" b="1" dirty="0" err="1">
                <a:solidFill>
                  <a:schemeClr val="tx1"/>
                </a:solidFill>
                <a:latin typeface="Times New Roman"/>
                <a:ea typeface="Times New Roman"/>
              </a:rPr>
              <a:t>байланыс</a:t>
            </a:r>
            <a:r>
              <a:rPr lang="ru-RU" sz="2000" b="1" dirty="0">
                <a:solidFill>
                  <a:schemeClr val="tx1"/>
                </a:solidFill>
                <a:latin typeface="Times New Roman"/>
                <a:ea typeface="Times New Roman"/>
              </a:rPr>
              <a:t> </a:t>
            </a:r>
            <a:r>
              <a:rPr lang="ru-RU" sz="2000" b="1" dirty="0" err="1">
                <a:solidFill>
                  <a:schemeClr val="tx1"/>
                </a:solidFill>
                <a:latin typeface="Times New Roman"/>
                <a:ea typeface="Times New Roman"/>
              </a:rPr>
              <a:t>тәуекелімен</a:t>
            </a:r>
            <a:r>
              <a:rPr lang="ru-RU" sz="2000" b="1" dirty="0">
                <a:solidFill>
                  <a:schemeClr val="tx1"/>
                </a:solidFill>
                <a:latin typeface="Times New Roman"/>
                <a:ea typeface="Times New Roman"/>
              </a:rPr>
              <a:t> </a:t>
            </a:r>
            <a:r>
              <a:rPr lang="ru-RU" sz="2000" b="1" dirty="0" err="1">
                <a:solidFill>
                  <a:schemeClr val="tx1"/>
                </a:solidFill>
                <a:latin typeface="Times New Roman"/>
                <a:ea typeface="Times New Roman"/>
              </a:rPr>
              <a:t>байланысты</a:t>
            </a:r>
            <a:r>
              <a:rPr lang="ru-RU" sz="2000" b="1" dirty="0">
                <a:solidFill>
                  <a:schemeClr val="tx1"/>
                </a:solidFill>
                <a:latin typeface="Times New Roman"/>
                <a:ea typeface="Times New Roman"/>
              </a:rPr>
              <a:t> </a:t>
            </a:r>
            <a:r>
              <a:rPr lang="ru-RU" sz="2000" b="1" dirty="0" err="1" smtClean="0">
                <a:solidFill>
                  <a:schemeClr val="tx1"/>
                </a:solidFill>
                <a:latin typeface="Times New Roman"/>
                <a:ea typeface="Times New Roman"/>
              </a:rPr>
              <a:t>жағдайдан</a:t>
            </a:r>
            <a:r>
              <a:rPr lang="ru-RU" sz="2000" b="1" dirty="0" smtClean="0">
                <a:solidFill>
                  <a:schemeClr val="tx1"/>
                </a:solidFill>
                <a:latin typeface="Times New Roman"/>
                <a:ea typeface="Times New Roman"/>
              </a:rPr>
              <a:t> </a:t>
            </a:r>
            <a:r>
              <a:rPr lang="ru-RU" sz="2000" b="1" smtClean="0">
                <a:solidFill>
                  <a:schemeClr val="tx1"/>
                </a:solidFill>
                <a:latin typeface="Times New Roman"/>
                <a:ea typeface="Times New Roman"/>
              </a:rPr>
              <a:t>кейін</a:t>
            </a:r>
            <a:endParaRPr lang="ru-RU" sz="2000" b="1" dirty="0" smtClean="0">
              <a:solidFill>
                <a:schemeClr val="tx1"/>
              </a:solidFill>
              <a:latin typeface="Times New Roman"/>
              <a:ea typeface="Times New Roman"/>
            </a:endParaRPr>
          </a:p>
          <a:p>
            <a:pPr marL="180975" lvl="0" indent="-180975"/>
            <a:r>
              <a:rPr lang="ru-RU" dirty="0" smtClean="0">
                <a:solidFill>
                  <a:schemeClr val="dk1"/>
                </a:solidFill>
              </a:rPr>
              <a:t>-    </a:t>
            </a:r>
            <a:r>
              <a:rPr lang="ru-RU" dirty="0" err="1" smtClean="0">
                <a:solidFill>
                  <a:schemeClr val="dk1"/>
                </a:solidFill>
              </a:rPr>
              <a:t>науқастың</a:t>
            </a:r>
            <a:r>
              <a:rPr lang="ru-RU" dirty="0" smtClean="0">
                <a:solidFill>
                  <a:schemeClr val="dk1"/>
                </a:solidFill>
              </a:rPr>
              <a:t> </a:t>
            </a:r>
            <a:r>
              <a:rPr lang="ru-RU" dirty="0" err="1">
                <a:solidFill>
                  <a:schemeClr val="dk1"/>
                </a:solidFill>
              </a:rPr>
              <a:t>тістерін</a:t>
            </a:r>
            <a:r>
              <a:rPr lang="ru-RU" dirty="0">
                <a:solidFill>
                  <a:schemeClr val="dk1"/>
                </a:solidFill>
              </a:rPr>
              <a:t> </a:t>
            </a:r>
            <a:r>
              <a:rPr lang="ru-RU" dirty="0" err="1" smtClean="0">
                <a:solidFill>
                  <a:schemeClr val="dk1"/>
                </a:solidFill>
              </a:rPr>
              <a:t>тазалау</a:t>
            </a:r>
            <a:endParaRPr lang="ru-RU" dirty="0" smtClean="0">
              <a:solidFill>
                <a:schemeClr val="dk1"/>
              </a:solidFill>
            </a:endParaRPr>
          </a:p>
          <a:p>
            <a:pPr marL="285750" lvl="0" indent="-285750">
              <a:buFontTx/>
              <a:buChar char="-"/>
            </a:pPr>
            <a:r>
              <a:rPr lang="ru-RU" dirty="0" err="1" smtClean="0">
                <a:solidFill>
                  <a:schemeClr val="dk1"/>
                </a:solidFill>
              </a:rPr>
              <a:t>көз</a:t>
            </a:r>
            <a:r>
              <a:rPr lang="ru-RU" dirty="0" smtClean="0">
                <a:solidFill>
                  <a:schemeClr val="dk1"/>
                </a:solidFill>
              </a:rPr>
              <a:t> </a:t>
            </a:r>
            <a:r>
              <a:rPr lang="ru-RU" dirty="0" err="1" smtClean="0">
                <a:solidFill>
                  <a:schemeClr val="dk1"/>
                </a:solidFill>
              </a:rPr>
              <a:t>тамшыларын</a:t>
            </a:r>
            <a:r>
              <a:rPr lang="ru-RU" dirty="0" smtClean="0">
                <a:solidFill>
                  <a:schemeClr val="dk1"/>
                </a:solidFill>
              </a:rPr>
              <a:t> </a:t>
            </a:r>
            <a:r>
              <a:rPr lang="ru-RU" dirty="0" err="1" smtClean="0">
                <a:solidFill>
                  <a:schemeClr val="dk1"/>
                </a:solidFill>
              </a:rPr>
              <a:t>тамызу</a:t>
            </a:r>
            <a:endParaRPr lang="ru-RU" dirty="0" smtClean="0">
              <a:solidFill>
                <a:schemeClr val="dk1"/>
              </a:solidFill>
            </a:endParaRPr>
          </a:p>
          <a:p>
            <a:pPr marL="285750" lvl="0" indent="-285750">
              <a:buFontTx/>
              <a:buChar char="-"/>
            </a:pPr>
            <a:r>
              <a:rPr lang="ru-RU" dirty="0" err="1" smtClean="0">
                <a:solidFill>
                  <a:schemeClr val="dk1"/>
                </a:solidFill>
              </a:rPr>
              <a:t>зақымданған</a:t>
            </a:r>
            <a:r>
              <a:rPr lang="ru-RU" dirty="0" smtClean="0">
                <a:solidFill>
                  <a:schemeClr val="dk1"/>
                </a:solidFill>
              </a:rPr>
              <a:t> </a:t>
            </a:r>
            <a:r>
              <a:rPr lang="ru-RU" dirty="0" err="1" smtClean="0">
                <a:solidFill>
                  <a:schemeClr val="dk1"/>
                </a:solidFill>
              </a:rPr>
              <a:t>тері</a:t>
            </a:r>
            <a:r>
              <a:rPr lang="ru-RU" dirty="0" smtClean="0">
                <a:solidFill>
                  <a:schemeClr val="dk1"/>
                </a:solidFill>
              </a:rPr>
              <a:t> </a:t>
            </a:r>
            <a:r>
              <a:rPr lang="ru-RU" dirty="0" err="1" smtClean="0">
                <a:solidFill>
                  <a:schemeClr val="dk1"/>
                </a:solidFill>
              </a:rPr>
              <a:t>күтімі</a:t>
            </a:r>
            <a:r>
              <a:rPr lang="ru-RU" dirty="0" smtClean="0">
                <a:solidFill>
                  <a:schemeClr val="dk1"/>
                </a:solidFill>
              </a:rPr>
              <a:t>, </a:t>
            </a:r>
            <a:r>
              <a:rPr lang="ru-RU" dirty="0" err="1">
                <a:solidFill>
                  <a:schemeClr val="dk1"/>
                </a:solidFill>
              </a:rPr>
              <a:t>жараларды</a:t>
            </a:r>
            <a:r>
              <a:rPr lang="ru-RU" dirty="0">
                <a:solidFill>
                  <a:schemeClr val="dk1"/>
                </a:solidFill>
              </a:rPr>
              <a:t> </a:t>
            </a:r>
            <a:r>
              <a:rPr lang="ru-RU" dirty="0" err="1">
                <a:solidFill>
                  <a:schemeClr val="dk1"/>
                </a:solidFill>
              </a:rPr>
              <a:t>таңу</a:t>
            </a:r>
            <a:r>
              <a:rPr lang="ru-RU" dirty="0">
                <a:solidFill>
                  <a:schemeClr val="dk1"/>
                </a:solidFill>
              </a:rPr>
              <a:t>, </a:t>
            </a:r>
            <a:r>
              <a:rPr lang="ru-RU" dirty="0" err="1" smtClean="0">
                <a:solidFill>
                  <a:schemeClr val="dk1"/>
                </a:solidFill>
              </a:rPr>
              <a:t>инъекциялар</a:t>
            </a:r>
            <a:r>
              <a:rPr lang="ru-RU" dirty="0" smtClean="0">
                <a:solidFill>
                  <a:schemeClr val="dk1"/>
                </a:solidFill>
              </a:rPr>
              <a:t> </a:t>
            </a:r>
            <a:r>
              <a:rPr lang="ru-RU" dirty="0" err="1" smtClean="0">
                <a:solidFill>
                  <a:schemeClr val="dk1"/>
                </a:solidFill>
              </a:rPr>
              <a:t>жасау</a:t>
            </a:r>
            <a:endParaRPr lang="ru-RU" dirty="0" smtClean="0">
              <a:solidFill>
                <a:schemeClr val="dk1"/>
              </a:solidFill>
            </a:endParaRPr>
          </a:p>
          <a:p>
            <a:pPr marL="285750" lvl="0" indent="-285750">
              <a:buFontTx/>
              <a:buChar char="-"/>
            </a:pPr>
            <a:r>
              <a:rPr lang="ru-RU" dirty="0" err="1" smtClean="0">
                <a:solidFill>
                  <a:schemeClr val="dk1"/>
                </a:solidFill>
              </a:rPr>
              <a:t>кез</a:t>
            </a:r>
            <a:r>
              <a:rPr lang="ru-RU" dirty="0" smtClean="0">
                <a:solidFill>
                  <a:schemeClr val="dk1"/>
                </a:solidFill>
              </a:rPr>
              <a:t> </a:t>
            </a:r>
            <a:r>
              <a:rPr lang="ru-RU" dirty="0" err="1">
                <a:solidFill>
                  <a:schemeClr val="dk1"/>
                </a:solidFill>
              </a:rPr>
              <a:t>келген</a:t>
            </a:r>
            <a:r>
              <a:rPr lang="ru-RU" dirty="0">
                <a:solidFill>
                  <a:schemeClr val="dk1"/>
                </a:solidFill>
              </a:rPr>
              <a:t> </a:t>
            </a:r>
            <a:r>
              <a:rPr lang="ru-RU" dirty="0" err="1">
                <a:solidFill>
                  <a:schemeClr val="dk1"/>
                </a:solidFill>
              </a:rPr>
              <a:t>сұйық</a:t>
            </a:r>
            <a:r>
              <a:rPr lang="ru-RU" dirty="0">
                <a:solidFill>
                  <a:schemeClr val="dk1"/>
                </a:solidFill>
              </a:rPr>
              <a:t> </a:t>
            </a:r>
            <a:r>
              <a:rPr lang="ru-RU" dirty="0" err="1">
                <a:solidFill>
                  <a:schemeClr val="dk1"/>
                </a:solidFill>
              </a:rPr>
              <a:t>үлгіні</a:t>
            </a:r>
            <a:r>
              <a:rPr lang="ru-RU" dirty="0">
                <a:solidFill>
                  <a:schemeClr val="dk1"/>
                </a:solidFill>
              </a:rPr>
              <a:t> </a:t>
            </a:r>
            <a:r>
              <a:rPr lang="ru-RU" dirty="0" err="1">
                <a:solidFill>
                  <a:schemeClr val="dk1"/>
                </a:solidFill>
              </a:rPr>
              <a:t>жинау</a:t>
            </a:r>
            <a:r>
              <a:rPr lang="ru-RU" dirty="0">
                <a:solidFill>
                  <a:schemeClr val="dk1"/>
                </a:solidFill>
              </a:rPr>
              <a:t> </a:t>
            </a:r>
            <a:r>
              <a:rPr lang="ru-RU" dirty="0" err="1">
                <a:solidFill>
                  <a:schemeClr val="dk1"/>
                </a:solidFill>
              </a:rPr>
              <a:t>және</a:t>
            </a:r>
            <a:r>
              <a:rPr lang="ru-RU" dirty="0">
                <a:solidFill>
                  <a:schemeClr val="dk1"/>
                </a:solidFill>
              </a:rPr>
              <a:t> </a:t>
            </a:r>
            <a:r>
              <a:rPr lang="ru-RU" dirty="0" err="1" smtClean="0">
                <a:solidFill>
                  <a:schemeClr val="dk1"/>
                </a:solidFill>
              </a:rPr>
              <a:t>манипуляциялау</a:t>
            </a:r>
            <a:r>
              <a:rPr lang="ru-RU" dirty="0" smtClean="0">
                <a:solidFill>
                  <a:schemeClr val="dk1"/>
                </a:solidFill>
              </a:rPr>
              <a:t> </a:t>
            </a:r>
            <a:r>
              <a:rPr lang="ru-RU" dirty="0" err="1" smtClean="0">
                <a:solidFill>
                  <a:schemeClr val="dk1"/>
                </a:solidFill>
              </a:rPr>
              <a:t>жасау</a:t>
            </a:r>
            <a:r>
              <a:rPr lang="ru-RU" dirty="0" smtClean="0">
                <a:solidFill>
                  <a:schemeClr val="dk1"/>
                </a:solidFill>
              </a:rPr>
              <a:t>,</a:t>
            </a:r>
          </a:p>
          <a:p>
            <a:pPr marL="285750" lvl="0" indent="-285750">
              <a:buFontTx/>
              <a:buChar char="-"/>
            </a:pPr>
            <a:r>
              <a:rPr lang="ru-RU" dirty="0" smtClean="0">
                <a:solidFill>
                  <a:schemeClr val="dk1"/>
                </a:solidFill>
              </a:rPr>
              <a:t> </a:t>
            </a:r>
            <a:r>
              <a:rPr lang="ru-RU" dirty="0">
                <a:solidFill>
                  <a:schemeClr val="dk1"/>
                </a:solidFill>
              </a:rPr>
              <a:t>дренаж </a:t>
            </a:r>
            <a:r>
              <a:rPr lang="ru-RU" dirty="0" err="1">
                <a:solidFill>
                  <a:schemeClr val="dk1"/>
                </a:solidFill>
              </a:rPr>
              <a:t>жүйесін</a:t>
            </a:r>
            <a:r>
              <a:rPr lang="ru-RU" dirty="0">
                <a:solidFill>
                  <a:schemeClr val="dk1"/>
                </a:solidFill>
              </a:rPr>
              <a:t> </a:t>
            </a:r>
            <a:r>
              <a:rPr lang="ru-RU" dirty="0" err="1">
                <a:solidFill>
                  <a:schemeClr val="dk1"/>
                </a:solidFill>
              </a:rPr>
              <a:t>ашу</a:t>
            </a:r>
            <a:r>
              <a:rPr lang="ru-RU" dirty="0">
                <a:solidFill>
                  <a:schemeClr val="dk1"/>
                </a:solidFill>
              </a:rPr>
              <a:t>, </a:t>
            </a:r>
            <a:r>
              <a:rPr lang="ru-RU" dirty="0" err="1">
                <a:solidFill>
                  <a:schemeClr val="dk1"/>
                </a:solidFill>
              </a:rPr>
              <a:t>эндотрахеальды</a:t>
            </a:r>
            <a:r>
              <a:rPr lang="ru-RU" dirty="0">
                <a:solidFill>
                  <a:schemeClr val="dk1"/>
                </a:solidFill>
              </a:rPr>
              <a:t> </a:t>
            </a:r>
            <a:r>
              <a:rPr lang="ru-RU" dirty="0" err="1">
                <a:solidFill>
                  <a:schemeClr val="dk1"/>
                </a:solidFill>
              </a:rPr>
              <a:t>түтікті</a:t>
            </a:r>
            <a:r>
              <a:rPr lang="ru-RU" dirty="0">
                <a:solidFill>
                  <a:schemeClr val="dk1"/>
                </a:solidFill>
              </a:rPr>
              <a:t> </a:t>
            </a:r>
            <a:r>
              <a:rPr lang="ru-RU" dirty="0" err="1">
                <a:solidFill>
                  <a:schemeClr val="dk1"/>
                </a:solidFill>
              </a:rPr>
              <a:t>енгізу</a:t>
            </a:r>
            <a:r>
              <a:rPr lang="ru-RU" dirty="0">
                <a:solidFill>
                  <a:schemeClr val="dk1"/>
                </a:solidFill>
              </a:rPr>
              <a:t> </a:t>
            </a:r>
            <a:r>
              <a:rPr lang="ru-RU" dirty="0" err="1">
                <a:solidFill>
                  <a:schemeClr val="dk1"/>
                </a:solidFill>
              </a:rPr>
              <a:t>және</a:t>
            </a:r>
            <a:r>
              <a:rPr lang="ru-RU" dirty="0">
                <a:solidFill>
                  <a:schemeClr val="dk1"/>
                </a:solidFill>
              </a:rPr>
              <a:t> </a:t>
            </a:r>
            <a:r>
              <a:rPr lang="ru-RU" dirty="0" err="1" smtClean="0">
                <a:solidFill>
                  <a:schemeClr val="dk1"/>
                </a:solidFill>
              </a:rPr>
              <a:t>алу</a:t>
            </a:r>
            <a:r>
              <a:rPr lang="ru-RU" dirty="0" smtClean="0">
                <a:solidFill>
                  <a:schemeClr val="dk1"/>
                </a:solidFill>
              </a:rPr>
              <a:t>, </a:t>
            </a:r>
            <a:r>
              <a:rPr lang="ru-RU" dirty="0" err="1" smtClean="0">
                <a:solidFill>
                  <a:schemeClr val="dk1"/>
                </a:solidFill>
              </a:rPr>
              <a:t>аспирациялау</a:t>
            </a:r>
            <a:endParaRPr lang="ru-RU" dirty="0" smtClean="0">
              <a:solidFill>
                <a:schemeClr val="dk1"/>
              </a:solidFill>
            </a:endParaRPr>
          </a:p>
          <a:p>
            <a:pPr marL="285750" lvl="0" indent="-285750">
              <a:buFontTx/>
              <a:buChar char="-"/>
            </a:pPr>
            <a:r>
              <a:rPr lang="ru-RU" dirty="0" err="1" smtClean="0">
                <a:solidFill>
                  <a:schemeClr val="dk1"/>
                </a:solidFill>
              </a:rPr>
              <a:t>зәрді</a:t>
            </a:r>
            <a:r>
              <a:rPr lang="ru-RU" dirty="0">
                <a:solidFill>
                  <a:schemeClr val="dk1"/>
                </a:solidFill>
              </a:rPr>
              <a:t>, </a:t>
            </a:r>
            <a:r>
              <a:rPr lang="ru-RU" dirty="0" err="1">
                <a:solidFill>
                  <a:schemeClr val="dk1"/>
                </a:solidFill>
              </a:rPr>
              <a:t>нәжісті</a:t>
            </a:r>
            <a:r>
              <a:rPr lang="ru-RU" dirty="0">
                <a:solidFill>
                  <a:schemeClr val="dk1"/>
                </a:solidFill>
              </a:rPr>
              <a:t> </a:t>
            </a:r>
            <a:r>
              <a:rPr lang="ru-RU" dirty="0" err="1">
                <a:solidFill>
                  <a:schemeClr val="dk1"/>
                </a:solidFill>
              </a:rPr>
              <a:t>немесе</a:t>
            </a:r>
            <a:r>
              <a:rPr lang="ru-RU" dirty="0">
                <a:solidFill>
                  <a:schemeClr val="dk1"/>
                </a:solidFill>
              </a:rPr>
              <a:t> </a:t>
            </a:r>
            <a:r>
              <a:rPr lang="ru-RU" dirty="0" err="1">
                <a:solidFill>
                  <a:schemeClr val="dk1"/>
                </a:solidFill>
              </a:rPr>
              <a:t>құсуды</a:t>
            </a:r>
            <a:r>
              <a:rPr lang="ru-RU" dirty="0">
                <a:solidFill>
                  <a:schemeClr val="dk1"/>
                </a:solidFill>
              </a:rPr>
              <a:t> </a:t>
            </a:r>
            <a:r>
              <a:rPr lang="ru-RU" dirty="0" err="1">
                <a:solidFill>
                  <a:schemeClr val="dk1"/>
                </a:solidFill>
              </a:rPr>
              <a:t>кетіру</a:t>
            </a:r>
            <a:r>
              <a:rPr lang="ru-RU" dirty="0">
                <a:solidFill>
                  <a:schemeClr val="dk1"/>
                </a:solidFill>
              </a:rPr>
              <a:t>, </a:t>
            </a:r>
            <a:r>
              <a:rPr lang="ru-RU" dirty="0" err="1">
                <a:solidFill>
                  <a:schemeClr val="dk1"/>
                </a:solidFill>
              </a:rPr>
              <a:t>қалдықтарды</a:t>
            </a:r>
            <a:r>
              <a:rPr lang="ru-RU" dirty="0">
                <a:solidFill>
                  <a:schemeClr val="dk1"/>
                </a:solidFill>
              </a:rPr>
              <a:t> (</a:t>
            </a:r>
            <a:r>
              <a:rPr lang="ru-RU" dirty="0" err="1">
                <a:solidFill>
                  <a:schemeClr val="dk1"/>
                </a:solidFill>
              </a:rPr>
              <a:t>таңғыштармен</a:t>
            </a:r>
            <a:r>
              <a:rPr lang="ru-RU" dirty="0">
                <a:solidFill>
                  <a:schemeClr val="dk1"/>
                </a:solidFill>
              </a:rPr>
              <a:t>, </a:t>
            </a:r>
            <a:r>
              <a:rPr lang="ru-RU" dirty="0" err="1">
                <a:solidFill>
                  <a:schemeClr val="dk1"/>
                </a:solidFill>
              </a:rPr>
              <a:t>майлықтармен</a:t>
            </a:r>
            <a:r>
              <a:rPr lang="ru-RU" dirty="0">
                <a:solidFill>
                  <a:schemeClr val="dk1"/>
                </a:solidFill>
              </a:rPr>
              <a:t>, </a:t>
            </a:r>
            <a:r>
              <a:rPr lang="ru-RU" dirty="0" err="1">
                <a:solidFill>
                  <a:schemeClr val="dk1"/>
                </a:solidFill>
              </a:rPr>
              <a:t>жөргектермен</a:t>
            </a:r>
            <a:r>
              <a:rPr lang="ru-RU" dirty="0">
                <a:solidFill>
                  <a:schemeClr val="dk1"/>
                </a:solidFill>
              </a:rPr>
              <a:t>) </a:t>
            </a:r>
            <a:r>
              <a:rPr lang="ru-RU" dirty="0" err="1">
                <a:solidFill>
                  <a:schemeClr val="dk1"/>
                </a:solidFill>
              </a:rPr>
              <a:t>өңдеу</a:t>
            </a:r>
            <a:r>
              <a:rPr lang="ru-RU" dirty="0">
                <a:solidFill>
                  <a:schemeClr val="dk1"/>
                </a:solidFill>
              </a:rPr>
              <a:t> , </a:t>
            </a:r>
            <a:r>
              <a:rPr lang="ru-RU" dirty="0" err="1">
                <a:solidFill>
                  <a:schemeClr val="dk1"/>
                </a:solidFill>
              </a:rPr>
              <a:t>ластанған</a:t>
            </a:r>
            <a:r>
              <a:rPr lang="ru-RU" dirty="0">
                <a:solidFill>
                  <a:schemeClr val="dk1"/>
                </a:solidFill>
              </a:rPr>
              <a:t> </a:t>
            </a:r>
            <a:r>
              <a:rPr lang="ru-RU" dirty="0" err="1">
                <a:solidFill>
                  <a:schemeClr val="dk1"/>
                </a:solidFill>
              </a:rPr>
              <a:t>және</a:t>
            </a:r>
            <a:r>
              <a:rPr lang="ru-RU" dirty="0">
                <a:solidFill>
                  <a:schemeClr val="dk1"/>
                </a:solidFill>
              </a:rPr>
              <a:t> </a:t>
            </a:r>
            <a:r>
              <a:rPr lang="ru-RU" dirty="0" err="1">
                <a:solidFill>
                  <a:schemeClr val="dk1"/>
                </a:solidFill>
              </a:rPr>
              <a:t>анық</a:t>
            </a:r>
            <a:r>
              <a:rPr lang="ru-RU" dirty="0">
                <a:solidFill>
                  <a:schemeClr val="dk1"/>
                </a:solidFill>
              </a:rPr>
              <a:t> </a:t>
            </a:r>
            <a:r>
              <a:rPr lang="ru-RU" dirty="0" err="1">
                <a:solidFill>
                  <a:schemeClr val="dk1"/>
                </a:solidFill>
              </a:rPr>
              <a:t>ластанған</a:t>
            </a:r>
            <a:r>
              <a:rPr lang="ru-RU" dirty="0">
                <a:solidFill>
                  <a:schemeClr val="dk1"/>
                </a:solidFill>
              </a:rPr>
              <a:t> </a:t>
            </a:r>
            <a:r>
              <a:rPr lang="ru-RU" dirty="0" err="1">
                <a:solidFill>
                  <a:schemeClr val="dk1"/>
                </a:solidFill>
              </a:rPr>
              <a:t>материалдарды</a:t>
            </a:r>
            <a:r>
              <a:rPr lang="ru-RU" dirty="0">
                <a:solidFill>
                  <a:schemeClr val="dk1"/>
                </a:solidFill>
              </a:rPr>
              <a:t> </a:t>
            </a:r>
            <a:r>
              <a:rPr lang="ru-RU" dirty="0" err="1">
                <a:solidFill>
                  <a:schemeClr val="dk1"/>
                </a:solidFill>
              </a:rPr>
              <a:t>немесе</a:t>
            </a:r>
            <a:r>
              <a:rPr lang="ru-RU" dirty="0">
                <a:solidFill>
                  <a:schemeClr val="dk1"/>
                </a:solidFill>
              </a:rPr>
              <a:t> </a:t>
            </a:r>
            <a:r>
              <a:rPr lang="ru-RU" dirty="0" err="1">
                <a:solidFill>
                  <a:schemeClr val="dk1"/>
                </a:solidFill>
              </a:rPr>
              <a:t>учаскелерді</a:t>
            </a:r>
            <a:r>
              <a:rPr lang="ru-RU" dirty="0">
                <a:solidFill>
                  <a:schemeClr val="dk1"/>
                </a:solidFill>
              </a:rPr>
              <a:t> (лас </a:t>
            </a:r>
            <a:r>
              <a:rPr lang="ru-RU" dirty="0" err="1">
                <a:solidFill>
                  <a:schemeClr val="dk1"/>
                </a:solidFill>
              </a:rPr>
              <a:t>төсек-орынға</a:t>
            </a:r>
            <a:r>
              <a:rPr lang="ru-RU" dirty="0">
                <a:solidFill>
                  <a:schemeClr val="dk1"/>
                </a:solidFill>
              </a:rPr>
              <a:t> </a:t>
            </a:r>
            <a:r>
              <a:rPr lang="ru-RU" dirty="0" err="1">
                <a:solidFill>
                  <a:schemeClr val="dk1"/>
                </a:solidFill>
              </a:rPr>
              <a:t>арналған</a:t>
            </a:r>
            <a:r>
              <a:rPr lang="ru-RU" dirty="0">
                <a:solidFill>
                  <a:schemeClr val="dk1"/>
                </a:solidFill>
              </a:rPr>
              <a:t> </a:t>
            </a:r>
            <a:r>
              <a:rPr lang="ru-RU" dirty="0" err="1">
                <a:solidFill>
                  <a:schemeClr val="dk1"/>
                </a:solidFill>
              </a:rPr>
              <a:t>санитарлық</a:t>
            </a:r>
            <a:r>
              <a:rPr lang="ru-RU" dirty="0">
                <a:solidFill>
                  <a:schemeClr val="dk1"/>
                </a:solidFill>
              </a:rPr>
              <a:t> </a:t>
            </a:r>
            <a:r>
              <a:rPr lang="ru-RU" dirty="0" err="1">
                <a:solidFill>
                  <a:schemeClr val="dk1"/>
                </a:solidFill>
              </a:rPr>
              <a:t>тораптарды</a:t>
            </a:r>
            <a:r>
              <a:rPr lang="ru-RU" dirty="0">
                <a:solidFill>
                  <a:schemeClr val="dk1"/>
                </a:solidFill>
              </a:rPr>
              <a:t>, </a:t>
            </a:r>
            <a:r>
              <a:rPr lang="ru-RU" dirty="0" err="1">
                <a:solidFill>
                  <a:schemeClr val="dk1"/>
                </a:solidFill>
              </a:rPr>
              <a:t>зәр</a:t>
            </a:r>
            <a:r>
              <a:rPr lang="ru-RU" dirty="0">
                <a:solidFill>
                  <a:schemeClr val="dk1"/>
                </a:solidFill>
              </a:rPr>
              <a:t> </a:t>
            </a:r>
            <a:r>
              <a:rPr lang="ru-RU" dirty="0" err="1">
                <a:solidFill>
                  <a:schemeClr val="dk1"/>
                </a:solidFill>
              </a:rPr>
              <a:t>шығарғыштарды</a:t>
            </a:r>
            <a:r>
              <a:rPr lang="ru-RU" dirty="0">
                <a:solidFill>
                  <a:schemeClr val="dk1"/>
                </a:solidFill>
              </a:rPr>
              <a:t>, </a:t>
            </a:r>
            <a:r>
              <a:rPr lang="ru-RU" dirty="0" err="1" smtClean="0">
                <a:solidFill>
                  <a:schemeClr val="dk1"/>
                </a:solidFill>
              </a:rPr>
              <a:t>медициналық</a:t>
            </a:r>
            <a:r>
              <a:rPr lang="ru-RU" dirty="0" smtClean="0">
                <a:solidFill>
                  <a:schemeClr val="dk1"/>
                </a:solidFill>
              </a:rPr>
              <a:t> </a:t>
            </a:r>
            <a:r>
              <a:rPr lang="ru-RU" dirty="0" err="1" smtClean="0">
                <a:solidFill>
                  <a:schemeClr val="dk1"/>
                </a:solidFill>
              </a:rPr>
              <a:t>құралдарды</a:t>
            </a:r>
            <a:r>
              <a:rPr lang="ru-RU" dirty="0" smtClean="0">
                <a:solidFill>
                  <a:schemeClr val="dk1"/>
                </a:solidFill>
              </a:rPr>
              <a:t>)</a:t>
            </a:r>
            <a:r>
              <a:rPr lang="ru-RU" dirty="0" err="1" smtClean="0">
                <a:solidFill>
                  <a:schemeClr val="dk1"/>
                </a:solidFill>
              </a:rPr>
              <a:t>тазалау</a:t>
            </a:r>
            <a:endParaRPr dirty="0"/>
          </a:p>
        </p:txBody>
      </p:sp>
      <p:sp>
        <p:nvSpPr>
          <p:cNvPr id="674" name="Google Shape;674;p74"/>
          <p:cNvSpPr txBox="1">
            <a:spLocks noGrp="1"/>
          </p:cNvSpPr>
          <p:nvPr>
            <p:ph type="title"/>
          </p:nvPr>
        </p:nvSpPr>
        <p:spPr>
          <a:xfrm>
            <a:off x="360001" y="592506"/>
            <a:ext cx="7054592" cy="720000"/>
          </a:xfrm>
          <a:prstGeom prst="rect">
            <a:avLst/>
          </a:prstGeom>
          <a:noFill/>
          <a:ln>
            <a:noFill/>
          </a:ln>
        </p:spPr>
        <p:txBody>
          <a:bodyPr spcFirstLastPara="1" wrap="square" lIns="18000" tIns="0" rIns="360000" bIns="0" anchor="b" anchorCtr="0">
            <a:noAutofit/>
          </a:bodyPr>
          <a:lstStyle/>
          <a:p>
            <a:pPr lvl="0">
              <a:buSzPts val="3200"/>
            </a:pPr>
            <a:r>
              <a:rPr lang="ru-RU" sz="3200" dirty="0"/>
              <a:t>3. </a:t>
            </a:r>
            <a:r>
              <a:rPr lang="ru-RU" sz="3200" dirty="0" err="1" smtClean="0">
                <a:solidFill>
                  <a:schemeClr val="bg2">
                    <a:lumMod val="60000"/>
                    <a:lumOff val="40000"/>
                  </a:schemeClr>
                </a:solidFill>
                <a:latin typeface="Times New Roman"/>
                <a:ea typeface="Times New Roman"/>
              </a:rPr>
              <a:t>Биологиялық</a:t>
            </a:r>
            <a:r>
              <a:rPr lang="ru-RU" sz="3200" dirty="0" smtClean="0">
                <a:solidFill>
                  <a:schemeClr val="bg2">
                    <a:lumMod val="60000"/>
                    <a:lumOff val="40000"/>
                  </a:schemeClr>
                </a:solidFill>
                <a:latin typeface="Times New Roman"/>
                <a:ea typeface="Times New Roman"/>
              </a:rPr>
              <a:t> </a:t>
            </a:r>
            <a:r>
              <a:rPr lang="ru-RU" sz="3200" dirty="0" err="1">
                <a:solidFill>
                  <a:schemeClr val="bg2">
                    <a:lumMod val="60000"/>
                    <a:lumOff val="40000"/>
                  </a:schemeClr>
                </a:solidFill>
                <a:latin typeface="Times New Roman"/>
                <a:ea typeface="Times New Roman"/>
              </a:rPr>
              <a:t>сұйықтықтармен</a:t>
            </a:r>
            <a:r>
              <a:rPr lang="ru-RU" sz="3200" dirty="0">
                <a:solidFill>
                  <a:schemeClr val="bg2">
                    <a:lumMod val="60000"/>
                    <a:lumOff val="40000"/>
                  </a:schemeClr>
                </a:solidFill>
                <a:latin typeface="Times New Roman"/>
                <a:ea typeface="Times New Roman"/>
              </a:rPr>
              <a:t> </a:t>
            </a:r>
            <a:r>
              <a:rPr lang="ru-RU" sz="3200" dirty="0" err="1">
                <a:solidFill>
                  <a:schemeClr val="bg2">
                    <a:lumMod val="60000"/>
                    <a:lumOff val="40000"/>
                  </a:schemeClr>
                </a:solidFill>
                <a:latin typeface="Times New Roman"/>
                <a:ea typeface="Times New Roman"/>
              </a:rPr>
              <a:t>байланыс</a:t>
            </a:r>
            <a:r>
              <a:rPr lang="ru-RU" sz="3200" dirty="0">
                <a:solidFill>
                  <a:schemeClr val="bg2">
                    <a:lumMod val="60000"/>
                    <a:lumOff val="40000"/>
                  </a:schemeClr>
                </a:solidFill>
                <a:latin typeface="Times New Roman"/>
                <a:ea typeface="Times New Roman"/>
              </a:rPr>
              <a:t> </a:t>
            </a:r>
            <a:r>
              <a:rPr lang="ru-RU" sz="3200" dirty="0" err="1">
                <a:solidFill>
                  <a:schemeClr val="bg2">
                    <a:lumMod val="60000"/>
                    <a:lumOff val="40000"/>
                  </a:schemeClr>
                </a:solidFill>
                <a:latin typeface="Times New Roman"/>
                <a:ea typeface="Times New Roman"/>
              </a:rPr>
              <a:t>тәуекелімен</a:t>
            </a:r>
            <a:r>
              <a:rPr lang="ru-RU" sz="3200" dirty="0">
                <a:solidFill>
                  <a:schemeClr val="bg2">
                    <a:lumMod val="60000"/>
                    <a:lumOff val="40000"/>
                  </a:schemeClr>
                </a:solidFill>
                <a:latin typeface="Times New Roman"/>
                <a:ea typeface="Times New Roman"/>
              </a:rPr>
              <a:t> </a:t>
            </a:r>
            <a:r>
              <a:rPr lang="ru-RU" sz="3200" dirty="0" err="1">
                <a:solidFill>
                  <a:schemeClr val="bg2">
                    <a:lumMod val="60000"/>
                    <a:lumOff val="40000"/>
                  </a:schemeClr>
                </a:solidFill>
                <a:latin typeface="Times New Roman"/>
                <a:ea typeface="Times New Roman"/>
              </a:rPr>
              <a:t>байланысты</a:t>
            </a:r>
            <a:r>
              <a:rPr lang="ru-RU" sz="3200" dirty="0">
                <a:solidFill>
                  <a:schemeClr val="bg2">
                    <a:lumMod val="60000"/>
                    <a:lumOff val="40000"/>
                  </a:schemeClr>
                </a:solidFill>
                <a:latin typeface="Times New Roman"/>
                <a:ea typeface="Times New Roman"/>
              </a:rPr>
              <a:t> </a:t>
            </a:r>
            <a:r>
              <a:rPr lang="ru-RU" sz="3200" dirty="0" err="1">
                <a:solidFill>
                  <a:schemeClr val="bg2">
                    <a:lumMod val="60000"/>
                    <a:lumOff val="40000"/>
                  </a:schemeClr>
                </a:solidFill>
                <a:latin typeface="Times New Roman"/>
                <a:ea typeface="Times New Roman"/>
              </a:rPr>
              <a:t>жағдайдан</a:t>
            </a:r>
            <a:r>
              <a:rPr lang="ru-RU" sz="3200" dirty="0">
                <a:solidFill>
                  <a:schemeClr val="bg2">
                    <a:lumMod val="60000"/>
                    <a:lumOff val="40000"/>
                  </a:schemeClr>
                </a:solidFill>
                <a:latin typeface="Times New Roman"/>
                <a:ea typeface="Times New Roman"/>
              </a:rPr>
              <a:t> </a:t>
            </a:r>
            <a:r>
              <a:rPr lang="ru-RU" sz="3200" dirty="0" err="1" smtClean="0">
                <a:solidFill>
                  <a:schemeClr val="bg2">
                    <a:lumMod val="60000"/>
                    <a:lumOff val="40000"/>
                  </a:schemeClr>
                </a:solidFill>
                <a:latin typeface="Times New Roman"/>
                <a:ea typeface="Times New Roman"/>
              </a:rPr>
              <a:t>кейін</a:t>
            </a:r>
            <a:endParaRPr dirty="0">
              <a:solidFill>
                <a:schemeClr val="bg2">
                  <a:lumMod val="60000"/>
                  <a:lumOff val="40000"/>
                </a:schemeClr>
              </a:solidFill>
            </a:endParaRPr>
          </a:p>
        </p:txBody>
      </p:sp>
      <p:sp>
        <p:nvSpPr>
          <p:cNvPr id="675" name="Google Shape;675;p74"/>
          <p:cNvSpPr/>
          <p:nvPr/>
        </p:nvSpPr>
        <p:spPr>
          <a:xfrm>
            <a:off x="360001" y="1242505"/>
            <a:ext cx="7680758" cy="1200329"/>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Күнделікті</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тәжірибеңізден</a:t>
            </a:r>
            <a:r>
              <a:rPr lang="ru-RU" sz="2400" b="1" dirty="0">
                <a:solidFill>
                  <a:srgbClr val="FF0000"/>
                </a:solidFill>
                <a:latin typeface="Times New Roman" pitchFamily="18" charset="0"/>
                <a:cs typeface="Times New Roman" pitchFamily="18" charset="0"/>
              </a:rPr>
              <a:t> осы </a:t>
            </a:r>
            <a:r>
              <a:rPr lang="ru-RU" sz="2400" b="1" dirty="0" err="1">
                <a:solidFill>
                  <a:srgbClr val="FF0000"/>
                </a:solidFill>
                <a:latin typeface="Times New Roman" pitchFamily="18" charset="0"/>
                <a:cs typeface="Times New Roman" pitchFamily="18" charset="0"/>
              </a:rPr>
              <a:t>ұйғарысқа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бірнеше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мысал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келтіре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аласыз</a:t>
            </a:r>
            <a:r>
              <a:rPr lang="ru-RU" sz="2400" b="1" dirty="0">
                <a:solidFill>
                  <a:srgbClr val="FF0000"/>
                </a:solidFill>
                <a:latin typeface="Times New Roman" pitchFamily="18" charset="0"/>
                <a:cs typeface="Times New Roman" pitchFamily="18" charset="0"/>
              </a:rPr>
              <a:t> ба?</a:t>
            </a:r>
            <a:endParaRPr lang="ru-RU" b="1" dirty="0">
              <a:solidFill>
                <a:srgbClr val="FF0000"/>
              </a:solidFill>
              <a:latin typeface="Times New Roman" pitchFamily="18" charset="0"/>
              <a:cs typeface="Times New Roman" pitchFamily="18" charset="0"/>
            </a:endParaRPr>
          </a:p>
        </p:txBody>
      </p:sp>
      <p:sp>
        <p:nvSpPr>
          <p:cNvPr id="676" name="Google Shape;676;p74"/>
          <p:cNvSpPr txBox="1"/>
          <p:nvPr/>
        </p:nvSpPr>
        <p:spPr>
          <a:xfrm>
            <a:off x="7167600" y="245106"/>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83" y="4112211"/>
            <a:ext cx="2561225" cy="184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1"/>
                                        </p:tgtEl>
                                        <p:attrNameLst>
                                          <p:attrName>style.visibility</p:attrName>
                                        </p:attrNameLst>
                                      </p:cBhvr>
                                      <p:to>
                                        <p:strVal val="visible"/>
                                      </p:to>
                                    </p:set>
                                    <p:animEffect transition="in" filter="fade">
                                      <p:cBhvr>
                                        <p:cTn id="7" dur="500"/>
                                        <p:tgtEl>
                                          <p:spTgt spid="6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3"/>
                                        </p:tgtEl>
                                        <p:attrNameLst>
                                          <p:attrName>style.visibility</p:attrName>
                                        </p:attrNameLst>
                                      </p:cBhvr>
                                      <p:to>
                                        <p:strVal val="visible"/>
                                      </p:to>
                                    </p:set>
                                    <p:animEffect transition="in" filter="fade">
                                      <p:cBhvr>
                                        <p:cTn id="12" dur="500"/>
                                        <p:tgtEl>
                                          <p:spTgt spid="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75" descr="5 Moments_PATIENTS-03"/>
          <p:cNvPicPr preferRelativeResize="0"/>
          <p:nvPr/>
        </p:nvPicPr>
        <p:blipFill rotWithShape="1">
          <a:blip r:embed="rId3">
            <a:alphaModFix/>
          </a:blip>
          <a:srcRect l="16450" t="7198" r="26105" b="15317"/>
          <a:stretch/>
        </p:blipFill>
        <p:spPr>
          <a:xfrm>
            <a:off x="513524" y="2659546"/>
            <a:ext cx="3648075" cy="3697288"/>
          </a:xfrm>
          <a:prstGeom prst="rect">
            <a:avLst/>
          </a:prstGeom>
          <a:noFill/>
          <a:ln>
            <a:noFill/>
          </a:ln>
        </p:spPr>
      </p:pic>
      <p:sp>
        <p:nvSpPr>
          <p:cNvPr id="684" name="Google Shape;684;p75"/>
          <p:cNvSpPr txBox="1"/>
          <p:nvPr/>
        </p:nvSpPr>
        <p:spPr>
          <a:xfrm>
            <a:off x="5287135" y="2376778"/>
            <a:ext cx="3206750" cy="2954615"/>
          </a:xfrm>
          <a:prstGeom prst="rect">
            <a:avLst/>
          </a:prstGeom>
          <a:solidFill>
            <a:srgbClr val="8BDCFF"/>
          </a:solidFill>
          <a:ln>
            <a:noFill/>
          </a:ln>
        </p:spPr>
        <p:txBody>
          <a:bodyPr spcFirstLastPara="1" wrap="square" lIns="91425" tIns="45700" rIns="91425" bIns="45700" anchor="t" anchorCtr="0">
            <a:spAutoFit/>
          </a:bodyPr>
          <a:lstStyle/>
          <a:p>
            <a:pPr lvl="0"/>
            <a:r>
              <a:rPr lang="ru-RU" sz="2000" b="1" u="sng" dirty="0" err="1">
                <a:solidFill>
                  <a:schemeClr val="dk1"/>
                </a:solidFill>
                <a:latin typeface="Times New Roman" pitchFamily="18" charset="0"/>
                <a:cs typeface="Times New Roman" pitchFamily="18" charset="0"/>
              </a:rPr>
              <a:t>Тікелей</a:t>
            </a:r>
            <a:r>
              <a:rPr lang="ru-RU" sz="2000" b="1" u="sng" dirty="0">
                <a:solidFill>
                  <a:schemeClr val="dk1"/>
                </a:solidFill>
                <a:latin typeface="Times New Roman" pitchFamily="18" charset="0"/>
                <a:cs typeface="Times New Roman" pitchFamily="18" charset="0"/>
              </a:rPr>
              <a:t> </a:t>
            </a:r>
            <a:r>
              <a:rPr lang="ru-RU" sz="2000" b="1" u="sng" dirty="0" err="1">
                <a:solidFill>
                  <a:schemeClr val="dk1"/>
                </a:solidFill>
                <a:latin typeface="Times New Roman" pitchFamily="18" charset="0"/>
                <a:cs typeface="Times New Roman" pitchFamily="18" charset="0"/>
              </a:rPr>
              <a:t>байланысты</a:t>
            </a:r>
            <a:r>
              <a:rPr lang="ru-RU" sz="2000" b="1" u="sng" dirty="0">
                <a:solidFill>
                  <a:schemeClr val="dk1"/>
                </a:solidFill>
                <a:latin typeface="Times New Roman" pitchFamily="18" charset="0"/>
                <a:cs typeface="Times New Roman" pitchFamily="18" charset="0"/>
              </a:rPr>
              <a:t> </a:t>
            </a:r>
            <a:r>
              <a:rPr lang="ru-RU" sz="2000" b="1" u="sng" dirty="0" err="1">
                <a:solidFill>
                  <a:schemeClr val="dk1"/>
                </a:solidFill>
                <a:latin typeface="Times New Roman" pitchFamily="18" charset="0"/>
                <a:cs typeface="Times New Roman" pitchFamily="18" charset="0"/>
              </a:rPr>
              <a:t>бейнелейтін</a:t>
            </a:r>
            <a:r>
              <a:rPr lang="ru-RU" sz="2000" b="1" u="sng" dirty="0">
                <a:solidFill>
                  <a:schemeClr val="dk1"/>
                </a:solidFill>
                <a:latin typeface="Times New Roman" pitchFamily="18" charset="0"/>
                <a:cs typeface="Times New Roman" pitchFamily="18" charset="0"/>
              </a:rPr>
              <a:t> </a:t>
            </a:r>
            <a:r>
              <a:rPr lang="ru-RU" sz="2000" b="1" u="sng" dirty="0" err="1">
                <a:solidFill>
                  <a:schemeClr val="dk1"/>
                </a:solidFill>
                <a:latin typeface="Times New Roman" pitchFamily="18" charset="0"/>
                <a:cs typeface="Times New Roman" pitchFamily="18" charset="0"/>
              </a:rPr>
              <a:t>жағдайларға</a:t>
            </a:r>
            <a:r>
              <a:rPr lang="ru-RU" sz="2000" b="1" u="sng" dirty="0">
                <a:solidFill>
                  <a:schemeClr val="dk1"/>
                </a:solidFill>
                <a:latin typeface="Times New Roman" pitchFamily="18" charset="0"/>
                <a:cs typeface="Times New Roman" pitchFamily="18" charset="0"/>
              </a:rPr>
              <a:t> </a:t>
            </a:r>
            <a:r>
              <a:rPr lang="ru-RU" sz="2000" b="1" u="sng" dirty="0" err="1">
                <a:solidFill>
                  <a:schemeClr val="dk1"/>
                </a:solidFill>
                <a:latin typeface="Times New Roman" pitchFamily="18" charset="0"/>
                <a:cs typeface="Times New Roman" pitchFamily="18" charset="0"/>
              </a:rPr>
              <a:t>мыналар</a:t>
            </a:r>
            <a:r>
              <a:rPr lang="ru-RU" sz="2000" b="1" u="sng" dirty="0">
                <a:solidFill>
                  <a:schemeClr val="dk1"/>
                </a:solidFill>
                <a:latin typeface="Times New Roman" pitchFamily="18" charset="0"/>
                <a:cs typeface="Times New Roman" pitchFamily="18" charset="0"/>
              </a:rPr>
              <a:t> </a:t>
            </a:r>
            <a:r>
              <a:rPr lang="ru-RU" sz="2000" b="1" u="sng" dirty="0" err="1">
                <a:solidFill>
                  <a:schemeClr val="dk1"/>
                </a:solidFill>
                <a:latin typeface="Times New Roman" pitchFamily="18" charset="0"/>
                <a:cs typeface="Times New Roman" pitchFamily="18" charset="0"/>
              </a:rPr>
              <a:t>жатады</a:t>
            </a:r>
            <a:r>
              <a:rPr lang="ru-RU" sz="2000" b="1" u="sng" dirty="0" smtClean="0">
                <a:solidFill>
                  <a:schemeClr val="dk1"/>
                </a:solidFill>
                <a:latin typeface="Times New Roman" pitchFamily="18" charset="0"/>
                <a:cs typeface="Times New Roman" pitchFamily="18" charset="0"/>
              </a:rPr>
              <a:t>:</a:t>
            </a:r>
          </a:p>
          <a:p>
            <a:pPr lvl="0"/>
            <a:r>
              <a:rPr lang="ru-RU" dirty="0" smtClean="0">
                <a:solidFill>
                  <a:schemeClr val="dk1"/>
                </a:solidFill>
                <a:latin typeface="Times New Roman" pitchFamily="18" charset="0"/>
                <a:cs typeface="Times New Roman" pitchFamily="18" charset="0"/>
              </a:rPr>
              <a:t>-</a:t>
            </a:r>
            <a:r>
              <a:rPr lang="ru-RU" dirty="0" err="1" smtClean="0">
                <a:solidFill>
                  <a:schemeClr val="dk1"/>
                </a:solidFill>
                <a:latin typeface="Times New Roman" pitchFamily="18" charset="0"/>
                <a:cs typeface="Times New Roman" pitchFamily="18" charset="0"/>
              </a:rPr>
              <a:t>пациенттің</a:t>
            </a:r>
            <a:r>
              <a:rPr lang="ru-RU" dirty="0" smtClean="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маңдайын</a:t>
            </a:r>
            <a:r>
              <a:rPr lang="ru-RU" dirty="0" smtClean="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сипау</a:t>
            </a:r>
            <a:r>
              <a:rPr lang="ru-RU" dirty="0" smtClean="0">
                <a:solidFill>
                  <a:schemeClr val="dk1"/>
                </a:solidFill>
                <a:latin typeface="Times New Roman" pitchFamily="18" charset="0"/>
                <a:cs typeface="Times New Roman" pitchFamily="18" charset="0"/>
              </a:rPr>
              <a:t> </a:t>
            </a:r>
          </a:p>
          <a:p>
            <a:pPr lvl="0"/>
            <a:r>
              <a:rPr lang="ru-RU" dirty="0" smtClean="0">
                <a:solidFill>
                  <a:schemeClr val="dk1"/>
                </a:solidFill>
                <a:latin typeface="Times New Roman" pitchFamily="18" charset="0"/>
                <a:cs typeface="Times New Roman" pitchFamily="18" charset="0"/>
              </a:rPr>
              <a:t>-</a:t>
            </a:r>
            <a:r>
              <a:rPr lang="ru-RU" dirty="0" err="1" smtClean="0">
                <a:solidFill>
                  <a:schemeClr val="dk1"/>
                </a:solidFill>
                <a:latin typeface="Times New Roman" pitchFamily="18" charset="0"/>
                <a:cs typeface="Times New Roman" pitchFamily="18" charset="0"/>
              </a:rPr>
              <a:t>қол</a:t>
            </a:r>
            <a:r>
              <a:rPr lang="ru-RU" dirty="0" smtClean="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алысу</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немесе</a:t>
            </a:r>
            <a:r>
              <a:rPr lang="ru-RU" dirty="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науқасқа</a:t>
            </a:r>
            <a:r>
              <a:rPr lang="ru-RU" dirty="0" smtClean="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қозғалуға</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немесе</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жууға</a:t>
            </a:r>
            <a:r>
              <a:rPr lang="ru-RU" dirty="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көмектесу</a:t>
            </a:r>
            <a:endParaRPr lang="ru-RU" dirty="0" smtClean="0">
              <a:solidFill>
                <a:schemeClr val="dk1"/>
              </a:solidFill>
              <a:latin typeface="Times New Roman" pitchFamily="18" charset="0"/>
              <a:cs typeface="Times New Roman" pitchFamily="18" charset="0"/>
            </a:endParaRPr>
          </a:p>
          <a:p>
            <a:pPr lvl="0"/>
            <a:r>
              <a:rPr lang="ru-RU" dirty="0" smtClean="0">
                <a:solidFill>
                  <a:schemeClr val="dk1"/>
                </a:solidFill>
                <a:latin typeface="Times New Roman" pitchFamily="18" charset="0"/>
                <a:cs typeface="Times New Roman" pitchFamily="18" charset="0"/>
              </a:rPr>
              <a:t>-</a:t>
            </a:r>
            <a:r>
              <a:rPr lang="ru-RU" dirty="0" err="1" smtClean="0">
                <a:solidFill>
                  <a:schemeClr val="dk1"/>
                </a:solidFill>
                <a:latin typeface="Times New Roman" pitchFamily="18" charset="0"/>
                <a:cs typeface="Times New Roman" pitchFamily="18" charset="0"/>
              </a:rPr>
              <a:t>оттегі</a:t>
            </a:r>
            <a:r>
              <a:rPr lang="ru-RU" dirty="0" smtClean="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маскасын</a:t>
            </a:r>
            <a:r>
              <a:rPr lang="ru-RU" dirty="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қолдану</a:t>
            </a:r>
            <a:endParaRPr lang="ru-RU" dirty="0" smtClean="0">
              <a:solidFill>
                <a:schemeClr val="dk1"/>
              </a:solidFill>
              <a:latin typeface="Times New Roman" pitchFamily="18" charset="0"/>
              <a:cs typeface="Times New Roman" pitchFamily="18" charset="0"/>
            </a:endParaRPr>
          </a:p>
          <a:p>
            <a:pPr lvl="0"/>
            <a:r>
              <a:rPr lang="ru-RU" dirty="0" smtClean="0">
                <a:solidFill>
                  <a:schemeClr val="dk1"/>
                </a:solidFill>
                <a:latin typeface="Times New Roman" pitchFamily="18" charset="0"/>
                <a:cs typeface="Times New Roman" pitchFamily="18" charset="0"/>
              </a:rPr>
              <a:t>-физиотерапия </a:t>
            </a:r>
            <a:r>
              <a:rPr lang="ru-RU" dirty="0" err="1" smtClean="0">
                <a:solidFill>
                  <a:schemeClr val="dk1"/>
                </a:solidFill>
                <a:latin typeface="Times New Roman" pitchFamily="18" charset="0"/>
                <a:cs typeface="Times New Roman" pitchFamily="18" charset="0"/>
              </a:rPr>
              <a:t>жүргізу</a:t>
            </a:r>
            <a:endParaRPr lang="ru-RU" dirty="0" smtClean="0">
              <a:solidFill>
                <a:schemeClr val="dk1"/>
              </a:solidFill>
              <a:latin typeface="Times New Roman" pitchFamily="18" charset="0"/>
              <a:cs typeface="Times New Roman" pitchFamily="18" charset="0"/>
            </a:endParaRPr>
          </a:p>
          <a:p>
            <a:pPr lvl="0"/>
            <a:r>
              <a:rPr lang="ru-RU" dirty="0" smtClean="0">
                <a:solidFill>
                  <a:schemeClr val="dk1"/>
                </a:solidFill>
                <a:latin typeface="Times New Roman" pitchFamily="18" charset="0"/>
                <a:cs typeface="Times New Roman" pitchFamily="18" charset="0"/>
              </a:rPr>
              <a:t>-</a:t>
            </a:r>
            <a:r>
              <a:rPr lang="ru-RU" dirty="0" err="1" smtClean="0">
                <a:solidFill>
                  <a:schemeClr val="dk1"/>
                </a:solidFill>
                <a:latin typeface="Times New Roman" pitchFamily="18" charset="0"/>
                <a:cs typeface="Times New Roman" pitchFamily="18" charset="0"/>
              </a:rPr>
              <a:t>пульсті</a:t>
            </a:r>
            <a:r>
              <a:rPr lang="ru-RU" dirty="0" smtClean="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немесе</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қан</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қысымын</a:t>
            </a:r>
            <a:r>
              <a:rPr lang="ru-RU" dirty="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өлшеу</a:t>
            </a:r>
            <a:endParaRPr lang="ru-RU" dirty="0" smtClean="0">
              <a:solidFill>
                <a:schemeClr val="dk1"/>
              </a:solidFill>
              <a:latin typeface="Times New Roman" pitchFamily="18" charset="0"/>
              <a:cs typeface="Times New Roman" pitchFamily="18" charset="0"/>
            </a:endParaRPr>
          </a:p>
          <a:p>
            <a:pPr lvl="0"/>
            <a:r>
              <a:rPr lang="ru-RU" dirty="0" smtClean="0">
                <a:solidFill>
                  <a:schemeClr val="dk1"/>
                </a:solidFill>
                <a:latin typeface="Times New Roman" pitchFamily="18" charset="0"/>
                <a:cs typeface="Times New Roman" pitchFamily="18" charset="0"/>
              </a:rPr>
              <a:t>-</a:t>
            </a:r>
            <a:r>
              <a:rPr lang="ru-RU" dirty="0" err="1" smtClean="0">
                <a:solidFill>
                  <a:schemeClr val="dk1"/>
                </a:solidFill>
                <a:latin typeface="Times New Roman" pitchFamily="18" charset="0"/>
                <a:cs typeface="Times New Roman" pitchFamily="18" charset="0"/>
              </a:rPr>
              <a:t>кеуде</a:t>
            </a:r>
            <a:r>
              <a:rPr lang="ru-RU" dirty="0" smtClean="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қуысының</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аускультациясы</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іштің</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пальпациясы</a:t>
            </a:r>
            <a:r>
              <a:rPr lang="ru-RU" dirty="0">
                <a:solidFill>
                  <a:schemeClr val="dk1"/>
                </a:solidFill>
                <a:latin typeface="Times New Roman" pitchFamily="18" charset="0"/>
                <a:cs typeface="Times New Roman" pitchFamily="18" charset="0"/>
              </a:rPr>
              <a:t> </a:t>
            </a:r>
            <a:r>
              <a:rPr lang="ru-RU" dirty="0" err="1">
                <a:solidFill>
                  <a:schemeClr val="dk1"/>
                </a:solidFill>
                <a:latin typeface="Times New Roman" pitchFamily="18" charset="0"/>
                <a:cs typeface="Times New Roman" pitchFamily="18" charset="0"/>
              </a:rPr>
              <a:t>немесе</a:t>
            </a:r>
            <a:r>
              <a:rPr lang="ru-RU" dirty="0">
                <a:solidFill>
                  <a:schemeClr val="dk1"/>
                </a:solidFill>
                <a:latin typeface="Times New Roman" pitchFamily="18" charset="0"/>
                <a:cs typeface="Times New Roman" pitchFamily="18" charset="0"/>
              </a:rPr>
              <a:t> ЭКГ </a:t>
            </a:r>
            <a:r>
              <a:rPr lang="ru-RU" dirty="0" smtClean="0">
                <a:solidFill>
                  <a:schemeClr val="dk1"/>
                </a:solidFill>
                <a:latin typeface="Times New Roman" pitchFamily="18" charset="0"/>
                <a:cs typeface="Times New Roman" pitchFamily="18" charset="0"/>
              </a:rPr>
              <a:t>а-</a:t>
            </a:r>
            <a:r>
              <a:rPr lang="ru-RU" dirty="0" err="1" smtClean="0">
                <a:solidFill>
                  <a:schemeClr val="dk1"/>
                </a:solidFill>
                <a:latin typeface="Times New Roman" pitchFamily="18" charset="0"/>
                <a:cs typeface="Times New Roman" pitchFamily="18" charset="0"/>
              </a:rPr>
              <a:t>ге</a:t>
            </a:r>
            <a:r>
              <a:rPr lang="ru-RU" dirty="0" smtClean="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түсіру</a:t>
            </a:r>
            <a:r>
              <a:rPr lang="ru-RU" dirty="0" smtClean="0">
                <a:solidFill>
                  <a:schemeClr val="dk1"/>
                </a:solidFill>
                <a:latin typeface="Times New Roman" pitchFamily="18" charset="0"/>
                <a:cs typeface="Times New Roman" pitchFamily="18" charset="0"/>
              </a:rPr>
              <a:t> </a:t>
            </a:r>
            <a:r>
              <a:rPr lang="ru-RU" dirty="0" err="1" smtClean="0">
                <a:solidFill>
                  <a:schemeClr val="dk1"/>
                </a:solidFill>
                <a:latin typeface="Times New Roman" pitchFamily="18" charset="0"/>
                <a:cs typeface="Times New Roman" pitchFamily="18" charset="0"/>
              </a:rPr>
              <a:t>ж.т.б</a:t>
            </a:r>
            <a:r>
              <a:rPr lang="ru-RU" dirty="0" smtClean="0">
                <a:solidFill>
                  <a:schemeClr val="dk1"/>
                </a:solidFill>
                <a:latin typeface="Times New Roman" pitchFamily="18" charset="0"/>
                <a:cs typeface="Times New Roman" pitchFamily="18" charset="0"/>
              </a:rPr>
              <a:t>.</a:t>
            </a:r>
            <a:endParaRPr dirty="0">
              <a:latin typeface="Times New Roman" pitchFamily="18" charset="0"/>
              <a:cs typeface="Times New Roman" pitchFamily="18" charset="0"/>
            </a:endParaRPr>
          </a:p>
        </p:txBody>
      </p:sp>
      <p:sp>
        <p:nvSpPr>
          <p:cNvPr id="686" name="Google Shape;686;p75"/>
          <p:cNvSpPr txBox="1">
            <a:spLocks noGrp="1"/>
          </p:cNvSpPr>
          <p:nvPr>
            <p:ph type="title"/>
          </p:nvPr>
        </p:nvSpPr>
        <p:spPr>
          <a:xfrm>
            <a:off x="555798" y="205754"/>
            <a:ext cx="6334714" cy="720000"/>
          </a:xfrm>
          <a:prstGeom prst="rect">
            <a:avLst/>
          </a:prstGeom>
          <a:noFill/>
          <a:ln>
            <a:noFill/>
          </a:ln>
        </p:spPr>
        <p:txBody>
          <a:bodyPr spcFirstLastPara="1" wrap="square" lIns="18000" tIns="0" rIns="360000" bIns="0" anchor="b" anchorCtr="0">
            <a:noAutofit/>
          </a:bodyPr>
          <a:lstStyle/>
          <a:p>
            <a:pPr lvl="0">
              <a:buSzPts val="3200"/>
            </a:pPr>
            <a:r>
              <a:rPr lang="ru-RU" sz="3200" dirty="0">
                <a:latin typeface="Times New Roman" pitchFamily="18" charset="0"/>
                <a:cs typeface="Times New Roman" pitchFamily="18" charset="0"/>
              </a:rPr>
              <a:t>4. </a:t>
            </a:r>
            <a:r>
              <a:rPr lang="ru-RU" sz="3200" dirty="0" err="1" smtClean="0">
                <a:latin typeface="Times New Roman" pitchFamily="18" charset="0"/>
                <a:cs typeface="Times New Roman" pitchFamily="18" charset="0"/>
              </a:rPr>
              <a:t>Пациентпен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байланыстан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кейін</a:t>
            </a:r>
            <a:endParaRPr sz="3200" dirty="0">
              <a:latin typeface="Times New Roman" pitchFamily="18" charset="0"/>
              <a:cs typeface="Times New Roman" pitchFamily="18" charset="0"/>
            </a:endParaRPr>
          </a:p>
        </p:txBody>
      </p:sp>
      <p:sp>
        <p:nvSpPr>
          <p:cNvPr id="687" name="Google Shape;687;p75"/>
          <p:cNvSpPr/>
          <p:nvPr/>
        </p:nvSpPr>
        <p:spPr>
          <a:xfrm>
            <a:off x="727495" y="1105524"/>
            <a:ext cx="7057265" cy="1200329"/>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Күнделікті</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тәжірибеңізден</a:t>
            </a:r>
            <a:r>
              <a:rPr lang="ru-RU" sz="2400" b="1" dirty="0">
                <a:solidFill>
                  <a:srgbClr val="FF0000"/>
                </a:solidFill>
                <a:latin typeface="Times New Roman" pitchFamily="18" charset="0"/>
                <a:cs typeface="Times New Roman" pitchFamily="18" charset="0"/>
              </a:rPr>
              <a:t> осы </a:t>
            </a:r>
            <a:r>
              <a:rPr lang="ru-RU" sz="2400" b="1" dirty="0" err="1">
                <a:solidFill>
                  <a:srgbClr val="FF0000"/>
                </a:solidFill>
                <a:latin typeface="Times New Roman" pitchFamily="18" charset="0"/>
                <a:cs typeface="Times New Roman" pitchFamily="18" charset="0"/>
              </a:rPr>
              <a:t>ұйғарысқа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бірнеше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мысал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келтіре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аласыз</a:t>
            </a:r>
            <a:r>
              <a:rPr lang="ru-RU" sz="2400" b="1" dirty="0">
                <a:solidFill>
                  <a:srgbClr val="FF0000"/>
                </a:solidFill>
                <a:latin typeface="Times New Roman" pitchFamily="18" charset="0"/>
                <a:cs typeface="Times New Roman" pitchFamily="18" charset="0"/>
              </a:rPr>
              <a:t> ба?</a:t>
            </a:r>
            <a:endParaRPr lang="ru-RU" b="1" dirty="0">
              <a:solidFill>
                <a:srgbClr val="FF0000"/>
              </a:solidFill>
              <a:latin typeface="Times New Roman" pitchFamily="18" charset="0"/>
              <a:cs typeface="Times New Roman" pitchFamily="18" charset="0"/>
            </a:endParaRPr>
          </a:p>
        </p:txBody>
      </p:sp>
      <p:sp>
        <p:nvSpPr>
          <p:cNvPr id="688" name="Google Shape;688;p75"/>
          <p:cNvSpPr txBox="1"/>
          <p:nvPr/>
        </p:nvSpPr>
        <p:spPr>
          <a:xfrm>
            <a:off x="6998572" y="230954"/>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546608"/>
            <a:ext cx="1527148" cy="116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500"/>
                                        <p:tgtEl>
                                          <p:spTgt spid="6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4"/>
                                        </p:tgtEl>
                                        <p:attrNameLst>
                                          <p:attrName>style.visibility</p:attrName>
                                        </p:attrNameLst>
                                      </p:cBhvr>
                                      <p:to>
                                        <p:strVal val="visible"/>
                                      </p:to>
                                    </p:set>
                                    <p:animEffect transition="in" filter="fade">
                                      <p:cBhvr>
                                        <p:cTn id="12"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76" descr="5 Moments_PATIENTS-03"/>
          <p:cNvPicPr preferRelativeResize="0"/>
          <p:nvPr/>
        </p:nvPicPr>
        <p:blipFill rotWithShape="1">
          <a:blip r:embed="rId3">
            <a:alphaModFix/>
          </a:blip>
          <a:srcRect l="16450" t="7198" r="26105" b="15317"/>
          <a:stretch/>
        </p:blipFill>
        <p:spPr>
          <a:xfrm>
            <a:off x="682487" y="2277561"/>
            <a:ext cx="3648075" cy="3697288"/>
          </a:xfrm>
          <a:prstGeom prst="rect">
            <a:avLst/>
          </a:prstGeom>
          <a:noFill/>
          <a:ln>
            <a:noFill/>
          </a:ln>
        </p:spPr>
      </p:pic>
      <p:sp>
        <p:nvSpPr>
          <p:cNvPr id="697" name="Google Shape;697;p76"/>
          <p:cNvSpPr txBox="1"/>
          <p:nvPr/>
        </p:nvSpPr>
        <p:spPr>
          <a:xfrm>
            <a:off x="4499176" y="1989206"/>
            <a:ext cx="4345423" cy="2862282"/>
          </a:xfrm>
          <a:prstGeom prst="rect">
            <a:avLst/>
          </a:prstGeom>
          <a:solidFill>
            <a:srgbClr val="8BDCFF"/>
          </a:solidFill>
          <a:ln>
            <a:noFill/>
          </a:ln>
        </p:spPr>
        <p:txBody>
          <a:bodyPr spcFirstLastPara="1" wrap="square" lIns="91425" tIns="45700" rIns="91425" bIns="45700" anchor="t" anchorCtr="0">
            <a:spAutoFit/>
          </a:bodyPr>
          <a:lstStyle/>
          <a:p>
            <a:pPr lvl="0"/>
            <a:r>
              <a:rPr lang="ru-RU" sz="2000" dirty="0" err="1">
                <a:solidFill>
                  <a:schemeClr val="dk1"/>
                </a:solidFill>
                <a:latin typeface="Times New Roman" pitchFamily="18" charset="0"/>
                <a:cs typeface="Times New Roman" pitchFamily="18" charset="0"/>
              </a:rPr>
              <a:t>Пациенттің</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айналасындағы</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сыртқы</a:t>
            </a:r>
            <a:r>
              <a:rPr lang="ru-RU" sz="2000" dirty="0">
                <a:solidFill>
                  <a:schemeClr val="dk1"/>
                </a:solidFill>
                <a:latin typeface="Times New Roman" pitchFamily="18" charset="0"/>
                <a:cs typeface="Times New Roman" pitchFamily="18" charset="0"/>
              </a:rPr>
              <a:t> орта </a:t>
            </a:r>
            <a:r>
              <a:rPr lang="ru-RU" sz="2000" dirty="0" err="1">
                <a:solidFill>
                  <a:schemeClr val="dk1"/>
                </a:solidFill>
                <a:latin typeface="Times New Roman" pitchFamily="18" charset="0"/>
                <a:cs typeface="Times New Roman" pitchFamily="18" charset="0"/>
              </a:rPr>
              <a:t>объектілерімен</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байланыстарды</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бейнелейтін</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жағдайлар</a:t>
            </a:r>
            <a:r>
              <a:rPr lang="ru-RU" sz="2000" dirty="0" smtClean="0">
                <a:solidFill>
                  <a:schemeClr val="dk1"/>
                </a:solidFill>
                <a:latin typeface="Times New Roman" pitchFamily="18" charset="0"/>
                <a:cs typeface="Times New Roman" pitchFamily="18" charset="0"/>
              </a:rPr>
              <a:t>:</a:t>
            </a:r>
          </a:p>
          <a:p>
            <a:pPr lvl="0"/>
            <a:r>
              <a:rPr lang="ru-RU" sz="2000" dirty="0">
                <a:solidFill>
                  <a:schemeClr val="dk1"/>
                </a:solidFill>
                <a:latin typeface="Times New Roman" pitchFamily="18" charset="0"/>
                <a:cs typeface="Times New Roman" pitchFamily="18" charset="0"/>
              </a:rPr>
              <a:t>-</a:t>
            </a:r>
            <a:r>
              <a:rPr lang="ru-RU" sz="2000" dirty="0" err="1" smtClean="0">
                <a:solidFill>
                  <a:schemeClr val="dk1"/>
                </a:solidFill>
                <a:latin typeface="Times New Roman" pitchFamily="18" charset="0"/>
                <a:cs typeface="Times New Roman" pitchFamily="18" charset="0"/>
              </a:rPr>
              <a:t>науқас</a:t>
            </a:r>
            <a:r>
              <a:rPr lang="ru-RU" sz="2000" dirty="0" smtClean="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төсекте</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болмаған</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кезде</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төсек-орындарды</a:t>
            </a:r>
            <a:r>
              <a:rPr lang="ru-RU" sz="2000" dirty="0">
                <a:solidFill>
                  <a:schemeClr val="dk1"/>
                </a:solidFill>
                <a:latin typeface="Times New Roman" pitchFamily="18" charset="0"/>
                <a:cs typeface="Times New Roman" pitchFamily="18" charset="0"/>
              </a:rPr>
              <a:t> </a:t>
            </a:r>
            <a:r>
              <a:rPr lang="ru-RU" sz="2000" dirty="0" err="1" smtClean="0">
                <a:solidFill>
                  <a:schemeClr val="dk1"/>
                </a:solidFill>
                <a:latin typeface="Times New Roman" pitchFamily="18" charset="0"/>
                <a:cs typeface="Times New Roman" pitchFamily="18" charset="0"/>
              </a:rPr>
              <a:t>ауыстыру</a:t>
            </a:r>
            <a:endParaRPr lang="ru-RU" sz="2000" dirty="0" smtClean="0">
              <a:solidFill>
                <a:schemeClr val="dk1"/>
              </a:solidFill>
              <a:latin typeface="Times New Roman" pitchFamily="18" charset="0"/>
              <a:cs typeface="Times New Roman" pitchFamily="18" charset="0"/>
            </a:endParaRPr>
          </a:p>
          <a:p>
            <a:pPr lvl="0"/>
            <a:r>
              <a:rPr lang="ru-RU" sz="2000" dirty="0" smtClean="0">
                <a:solidFill>
                  <a:schemeClr val="dk1"/>
                </a:solidFill>
                <a:latin typeface="Times New Roman" pitchFamily="18" charset="0"/>
                <a:cs typeface="Times New Roman" pitchFamily="18" charset="0"/>
              </a:rPr>
              <a:t>-перфузия </a:t>
            </a:r>
            <a:r>
              <a:rPr lang="ru-RU" sz="2000" dirty="0" err="1">
                <a:solidFill>
                  <a:schemeClr val="dk1"/>
                </a:solidFill>
                <a:latin typeface="Times New Roman" pitchFamily="18" charset="0"/>
                <a:cs typeface="Times New Roman" pitchFamily="18" charset="0"/>
              </a:rPr>
              <a:t>жылдамдығын</a:t>
            </a:r>
            <a:r>
              <a:rPr lang="ru-RU" sz="2000" dirty="0">
                <a:solidFill>
                  <a:schemeClr val="dk1"/>
                </a:solidFill>
                <a:latin typeface="Times New Roman" pitchFamily="18" charset="0"/>
                <a:cs typeface="Times New Roman" pitchFamily="18" charset="0"/>
              </a:rPr>
              <a:t> </a:t>
            </a:r>
            <a:r>
              <a:rPr lang="ru-RU" sz="2000" dirty="0" err="1" smtClean="0">
                <a:solidFill>
                  <a:schemeClr val="dk1"/>
                </a:solidFill>
                <a:latin typeface="Times New Roman" pitchFamily="18" charset="0"/>
                <a:cs typeface="Times New Roman" pitchFamily="18" charset="0"/>
              </a:rPr>
              <a:t>реттеу</a:t>
            </a:r>
            <a:endParaRPr lang="ru-RU" sz="2000" dirty="0" smtClean="0">
              <a:solidFill>
                <a:schemeClr val="dk1"/>
              </a:solidFill>
              <a:latin typeface="Times New Roman" pitchFamily="18" charset="0"/>
              <a:cs typeface="Times New Roman" pitchFamily="18" charset="0"/>
            </a:endParaRPr>
          </a:p>
          <a:p>
            <a:pPr lvl="0"/>
            <a:r>
              <a:rPr lang="ru-RU" sz="2000" dirty="0">
                <a:solidFill>
                  <a:schemeClr val="dk1"/>
                </a:solidFill>
                <a:latin typeface="Times New Roman" pitchFamily="18" charset="0"/>
                <a:cs typeface="Times New Roman" pitchFamily="18" charset="0"/>
              </a:rPr>
              <a:t>-</a:t>
            </a:r>
            <a:r>
              <a:rPr lang="ru-RU" sz="2000" dirty="0" err="1" smtClean="0">
                <a:solidFill>
                  <a:schemeClr val="dk1"/>
                </a:solidFill>
                <a:latin typeface="Times New Roman" pitchFamily="18" charset="0"/>
                <a:cs typeface="Times New Roman" pitchFamily="18" charset="0"/>
              </a:rPr>
              <a:t>дабыл</a:t>
            </a:r>
            <a:r>
              <a:rPr lang="ru-RU" sz="2000" dirty="0" smtClean="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мониторингі</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төсекке</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төсекке</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немесе</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түнгі</a:t>
            </a:r>
            <a:r>
              <a:rPr lang="ru-RU" sz="2000" dirty="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үстелге</a:t>
            </a:r>
            <a:r>
              <a:rPr lang="ru-RU" sz="2000" dirty="0">
                <a:solidFill>
                  <a:schemeClr val="dk1"/>
                </a:solidFill>
                <a:latin typeface="Times New Roman" pitchFamily="18" charset="0"/>
                <a:cs typeface="Times New Roman" pitchFamily="18" charset="0"/>
              </a:rPr>
              <a:t> </a:t>
            </a:r>
            <a:r>
              <a:rPr lang="ru-RU" sz="2000" dirty="0" err="1" smtClean="0">
                <a:solidFill>
                  <a:schemeClr val="dk1"/>
                </a:solidFill>
                <a:latin typeface="Times New Roman" pitchFamily="18" charset="0"/>
                <a:cs typeface="Times New Roman" pitchFamily="18" charset="0"/>
              </a:rPr>
              <a:t>сүйену</a:t>
            </a:r>
            <a:endParaRPr lang="ru-RU" sz="2000" dirty="0" smtClean="0">
              <a:solidFill>
                <a:schemeClr val="dk1"/>
              </a:solidFill>
              <a:latin typeface="Times New Roman" pitchFamily="18" charset="0"/>
              <a:cs typeface="Times New Roman" pitchFamily="18" charset="0"/>
            </a:endParaRPr>
          </a:p>
          <a:p>
            <a:pPr lvl="0"/>
            <a:r>
              <a:rPr lang="ru-RU" sz="2000" dirty="0" smtClean="0">
                <a:solidFill>
                  <a:schemeClr val="dk1"/>
                </a:solidFill>
                <a:latin typeface="Times New Roman" pitchFamily="18" charset="0"/>
                <a:cs typeface="Times New Roman" pitchFamily="18" charset="0"/>
              </a:rPr>
              <a:t>-</a:t>
            </a:r>
            <a:r>
              <a:rPr lang="ru-RU" sz="2000" dirty="0" err="1" smtClean="0">
                <a:solidFill>
                  <a:schemeClr val="dk1"/>
                </a:solidFill>
                <a:latin typeface="Times New Roman" pitchFamily="18" charset="0"/>
                <a:cs typeface="Times New Roman" pitchFamily="18" charset="0"/>
              </a:rPr>
              <a:t>төсек</a:t>
            </a:r>
            <a:r>
              <a:rPr lang="ru-RU" sz="2000" dirty="0" smtClean="0">
                <a:solidFill>
                  <a:schemeClr val="dk1"/>
                </a:solidFill>
                <a:latin typeface="Times New Roman" pitchFamily="18" charset="0"/>
                <a:cs typeface="Times New Roman" pitchFamily="18" charset="0"/>
              </a:rPr>
              <a:t> </a:t>
            </a:r>
            <a:r>
              <a:rPr lang="ru-RU" sz="2000" dirty="0" err="1">
                <a:solidFill>
                  <a:schemeClr val="dk1"/>
                </a:solidFill>
                <a:latin typeface="Times New Roman" pitchFamily="18" charset="0"/>
                <a:cs typeface="Times New Roman" pitchFamily="18" charset="0"/>
              </a:rPr>
              <a:t>үстелін</a:t>
            </a:r>
            <a:r>
              <a:rPr lang="ru-RU" sz="2000" dirty="0">
                <a:solidFill>
                  <a:schemeClr val="dk1"/>
                </a:solidFill>
                <a:latin typeface="Times New Roman" pitchFamily="18" charset="0"/>
                <a:cs typeface="Times New Roman" pitchFamily="18" charset="0"/>
              </a:rPr>
              <a:t> </a:t>
            </a:r>
            <a:r>
              <a:rPr lang="ru-RU" sz="2000" dirty="0" err="1" smtClean="0">
                <a:solidFill>
                  <a:schemeClr val="dk1"/>
                </a:solidFill>
                <a:latin typeface="Times New Roman" pitchFamily="18" charset="0"/>
                <a:cs typeface="Times New Roman" pitchFamily="18" charset="0"/>
              </a:rPr>
              <a:t>тазалау</a:t>
            </a:r>
            <a:r>
              <a:rPr lang="ru-RU" sz="2000" dirty="0" smtClean="0">
                <a:solidFill>
                  <a:schemeClr val="dk1"/>
                </a:solidFill>
                <a:latin typeface="Times New Roman" pitchFamily="18" charset="0"/>
                <a:cs typeface="Times New Roman" pitchFamily="18" charset="0"/>
              </a:rPr>
              <a:t>(тумбочка)</a:t>
            </a:r>
            <a:endParaRPr dirty="0">
              <a:latin typeface="Times New Roman" pitchFamily="18" charset="0"/>
              <a:cs typeface="Times New Roman" pitchFamily="18" charset="0"/>
            </a:endParaRPr>
          </a:p>
        </p:txBody>
      </p:sp>
      <p:sp>
        <p:nvSpPr>
          <p:cNvPr id="698" name="Google Shape;698;p76"/>
          <p:cNvSpPr txBox="1">
            <a:spLocks noGrp="1"/>
          </p:cNvSpPr>
          <p:nvPr>
            <p:ph type="title"/>
          </p:nvPr>
        </p:nvSpPr>
        <p:spPr>
          <a:xfrm>
            <a:off x="192156" y="1598"/>
            <a:ext cx="8594314" cy="1155305"/>
          </a:xfrm>
          <a:prstGeom prst="rect">
            <a:avLst/>
          </a:prstGeom>
          <a:noFill/>
          <a:ln>
            <a:noFill/>
          </a:ln>
        </p:spPr>
        <p:txBody>
          <a:bodyPr spcFirstLastPara="1" wrap="square" lIns="18000" tIns="0" rIns="360000" bIns="0" anchor="b" anchorCtr="0">
            <a:noAutofit/>
          </a:bodyPr>
          <a:lstStyle/>
          <a:p>
            <a:pPr lvl="0">
              <a:buSzPts val="3200"/>
            </a:pPr>
            <a:r>
              <a:rPr lang="ru-RU" sz="3200" dirty="0">
                <a:latin typeface="Times New Roman" pitchFamily="18" charset="0"/>
                <a:cs typeface="Times New Roman" pitchFamily="18" charset="0"/>
              </a:rPr>
              <a:t>5. </a:t>
            </a:r>
            <a:r>
              <a:rPr lang="ru-RU" sz="3200" dirty="0" err="1" smtClean="0">
                <a:latin typeface="Times New Roman" pitchFamily="18" charset="0"/>
                <a:cs typeface="Times New Roman" pitchFamily="18" charset="0"/>
              </a:rPr>
              <a:t>Пациенттің</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айналасындағы</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сыртқы</a:t>
            </a:r>
            <a:r>
              <a:rPr lang="ru-RU" sz="3200" dirty="0" smtClean="0">
                <a:latin typeface="Times New Roman" pitchFamily="18" charset="0"/>
                <a:cs typeface="Times New Roman" pitchFamily="18" charset="0"/>
              </a:rPr>
              <a:t> орта </a:t>
            </a:r>
            <a:r>
              <a:rPr lang="ru-RU" sz="3200" dirty="0" err="1" smtClean="0">
                <a:latin typeface="Times New Roman" pitchFamily="18" charset="0"/>
                <a:cs typeface="Times New Roman" pitchFamily="18" charset="0"/>
              </a:rPr>
              <a:t>объектілерімен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байланыстан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кейін</a:t>
            </a:r>
            <a:endParaRPr dirty="0">
              <a:latin typeface="Times New Roman" pitchFamily="18" charset="0"/>
              <a:cs typeface="Times New Roman" pitchFamily="18" charset="0"/>
            </a:endParaRPr>
          </a:p>
        </p:txBody>
      </p:sp>
      <p:sp>
        <p:nvSpPr>
          <p:cNvPr id="699" name="Google Shape;699;p76"/>
          <p:cNvSpPr/>
          <p:nvPr/>
        </p:nvSpPr>
        <p:spPr>
          <a:xfrm>
            <a:off x="327994" y="1156897"/>
            <a:ext cx="7305260" cy="1200329"/>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Күнделікті</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тәжірибеңізден</a:t>
            </a:r>
            <a:r>
              <a:rPr lang="ru-RU" sz="2400" b="1" dirty="0">
                <a:solidFill>
                  <a:srgbClr val="FF0000"/>
                </a:solidFill>
                <a:latin typeface="Times New Roman" pitchFamily="18" charset="0"/>
                <a:cs typeface="Times New Roman" pitchFamily="18" charset="0"/>
              </a:rPr>
              <a:t> осы </a:t>
            </a:r>
            <a:r>
              <a:rPr lang="ru-RU" sz="2400" b="1" dirty="0" err="1">
                <a:solidFill>
                  <a:srgbClr val="FF0000"/>
                </a:solidFill>
                <a:latin typeface="Times New Roman" pitchFamily="18" charset="0"/>
                <a:cs typeface="Times New Roman" pitchFamily="18" charset="0"/>
              </a:rPr>
              <a:t>ұйғарысқа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бірнеше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мысал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келтіре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аласыз</a:t>
            </a:r>
            <a:r>
              <a:rPr lang="ru-RU" sz="2400" b="1" dirty="0">
                <a:solidFill>
                  <a:srgbClr val="FF0000"/>
                </a:solidFill>
                <a:latin typeface="Times New Roman" pitchFamily="18" charset="0"/>
                <a:cs typeface="Times New Roman" pitchFamily="18" charset="0"/>
              </a:rPr>
              <a:t> ба?</a:t>
            </a:r>
            <a:endParaRPr lang="ru-RU" b="1" dirty="0">
              <a:solidFill>
                <a:srgbClr val="FF0000"/>
              </a:solidFill>
              <a:latin typeface="Times New Roman" pitchFamily="18" charset="0"/>
              <a:cs typeface="Times New Roman" pitchFamily="18" charset="0"/>
            </a:endParaRPr>
          </a:p>
        </p:txBody>
      </p:sp>
      <p:sp>
        <p:nvSpPr>
          <p:cNvPr id="700" name="Google Shape;700;p76"/>
          <p:cNvSpPr txBox="1"/>
          <p:nvPr/>
        </p:nvSpPr>
        <p:spPr>
          <a:xfrm>
            <a:off x="7048267" y="655983"/>
            <a:ext cx="1976400" cy="101379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891" y="5230902"/>
            <a:ext cx="3837239" cy="148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fade">
                                      <p:cBhvr>
                                        <p:cTn id="7" dur="500"/>
                                        <p:tgtEl>
                                          <p:spTgt spid="6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7"/>
                                        </p:tgtEl>
                                        <p:attrNameLst>
                                          <p:attrName>style.visibility</p:attrName>
                                        </p:attrNameLst>
                                      </p:cBhvr>
                                      <p:to>
                                        <p:strVal val="visible"/>
                                      </p:to>
                                    </p:set>
                                    <p:animEffect transition="in" filter="fade">
                                      <p:cBhvr>
                                        <p:cTn id="12" dur="50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8"/>
          <p:cNvSpPr txBox="1">
            <a:spLocks noGrp="1"/>
          </p:cNvSpPr>
          <p:nvPr>
            <p:ph type="body" idx="3"/>
          </p:nvPr>
        </p:nvSpPr>
        <p:spPr>
          <a:xfrm>
            <a:off x="77925" y="6531929"/>
            <a:ext cx="8419774" cy="326079"/>
          </a:xfrm>
          <a:prstGeom prst="rect">
            <a:avLst/>
          </a:prstGeom>
          <a:noFill/>
          <a:ln>
            <a:noFill/>
          </a:ln>
        </p:spPr>
        <p:txBody>
          <a:bodyPr spcFirstLastPara="1" wrap="square" lIns="18000" tIns="0" rIns="18000" bIns="0" anchor="t" anchorCtr="0">
            <a:normAutofit/>
          </a:bodyPr>
          <a:lstStyle/>
          <a:p>
            <a:pPr marL="0" lvl="0" indent="0" algn="l" rtl="0">
              <a:lnSpc>
                <a:spcPct val="100000"/>
              </a:lnSpc>
              <a:spcBef>
                <a:spcPts val="0"/>
              </a:spcBef>
              <a:spcAft>
                <a:spcPts val="0"/>
              </a:spcAft>
              <a:buSzPts val="640"/>
              <a:buFont typeface="Arial"/>
              <a:buNone/>
            </a:pPr>
            <a:r>
              <a:rPr lang="ru-RU" i="1"/>
              <a:t>Источник: </a:t>
            </a:r>
            <a:r>
              <a:rPr lang="ru-RU"/>
              <a:t>Tools as reminders in the workplace. In: World Health Organization [website]. Geneva: World Health Organization; 2009 (</a:t>
            </a:r>
            <a:r>
              <a:rPr lang="ru-RU" u="sng">
                <a:solidFill>
                  <a:schemeClr val="hlink"/>
                </a:solidFill>
                <a:hlinkClick r:id="rId3"/>
              </a:rPr>
              <a:t>http://www.who.int/infection-prevention/tools/hand-hygiene/workplace_reminders/en/</a:t>
            </a:r>
            <a:r>
              <a:rPr lang="ru-RU"/>
              <a:t>).</a:t>
            </a:r>
            <a:endParaRPr/>
          </a:p>
        </p:txBody>
      </p:sp>
      <p:sp>
        <p:nvSpPr>
          <p:cNvPr id="718" name="Google Shape;718;p78"/>
          <p:cNvSpPr txBox="1">
            <a:spLocks noGrp="1"/>
          </p:cNvSpPr>
          <p:nvPr>
            <p:ph type="title"/>
          </p:nvPr>
        </p:nvSpPr>
        <p:spPr>
          <a:xfrm>
            <a:off x="171159" y="-17063"/>
            <a:ext cx="8515645"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rgbClr val="0092CC"/>
              </a:buClr>
              <a:buSzPts val="3200"/>
              <a:buFont typeface="Arial"/>
              <a:buNone/>
            </a:pPr>
            <a:r>
              <a:rPr lang="ru-RU" sz="3200" dirty="0" smtClean="0"/>
              <a:t>Медицина </a:t>
            </a:r>
            <a:r>
              <a:rPr lang="ru-RU" sz="3200" dirty="0" err="1" smtClean="0"/>
              <a:t>мекемелері</a:t>
            </a:r>
            <a:r>
              <a:rPr lang="ru-RU" sz="3200" dirty="0" smtClean="0"/>
              <a:t> </a:t>
            </a:r>
            <a:r>
              <a:rPr lang="ru-RU" sz="3200" dirty="0"/>
              <a:t>(1)</a:t>
            </a:r>
            <a:endParaRPr sz="3200" dirty="0"/>
          </a:p>
        </p:txBody>
      </p:sp>
      <p:pic>
        <p:nvPicPr>
          <p:cNvPr id="719" name="Google Shape;719;p78"/>
          <p:cNvPicPr preferRelativeResize="0"/>
          <p:nvPr/>
        </p:nvPicPr>
        <p:blipFill rotWithShape="1">
          <a:blip r:embed="rId4">
            <a:alphaModFix/>
          </a:blip>
          <a:srcRect/>
          <a:stretch/>
        </p:blipFill>
        <p:spPr>
          <a:xfrm>
            <a:off x="135646" y="1875179"/>
            <a:ext cx="4585716" cy="3781204"/>
          </a:xfrm>
          <a:prstGeom prst="rect">
            <a:avLst/>
          </a:prstGeom>
          <a:noFill/>
          <a:ln w="9525" cap="flat" cmpd="sng">
            <a:solidFill>
              <a:srgbClr val="BFBFBF"/>
            </a:solidFill>
            <a:prstDash val="solid"/>
            <a:miter lim="800000"/>
            <a:headEnd type="none" w="sm" len="sm"/>
            <a:tailEnd type="none" w="sm" len="sm"/>
          </a:ln>
        </p:spPr>
      </p:pic>
      <p:pic>
        <p:nvPicPr>
          <p:cNvPr id="720" name="Google Shape;720;p78"/>
          <p:cNvPicPr preferRelativeResize="0"/>
          <p:nvPr/>
        </p:nvPicPr>
        <p:blipFill rotWithShape="1">
          <a:blip r:embed="rId5">
            <a:alphaModFix/>
          </a:blip>
          <a:srcRect/>
          <a:stretch/>
        </p:blipFill>
        <p:spPr>
          <a:xfrm>
            <a:off x="4601942" y="2615774"/>
            <a:ext cx="4553712" cy="3754815"/>
          </a:xfrm>
          <a:prstGeom prst="rect">
            <a:avLst/>
          </a:prstGeom>
          <a:noFill/>
          <a:ln w="9525" cap="flat" cmpd="sng">
            <a:solidFill>
              <a:srgbClr val="BFBFBF"/>
            </a:solidFill>
            <a:prstDash val="solid"/>
            <a:miter lim="800000"/>
            <a:headEnd type="none" w="sm" len="sm"/>
            <a:tailEnd type="none" w="sm" len="sm"/>
          </a:ln>
        </p:spPr>
      </p:pic>
      <p:sp>
        <p:nvSpPr>
          <p:cNvPr id="721" name="Google Shape;721;p78"/>
          <p:cNvSpPr/>
          <p:nvPr/>
        </p:nvSpPr>
        <p:spPr>
          <a:xfrm>
            <a:off x="171155" y="718208"/>
            <a:ext cx="8654793" cy="792889"/>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Бұл</a:t>
            </a:r>
            <a:r>
              <a:rPr lang="ru-RU" sz="2400" b="1" dirty="0">
                <a:solidFill>
                  <a:srgbClr val="FF0000"/>
                </a:solidFill>
                <a:latin typeface="Times New Roman" pitchFamily="18" charset="0"/>
                <a:cs typeface="Times New Roman" pitchFamily="18" charset="0"/>
              </a:rPr>
              <a:t> "бес </a:t>
            </a:r>
            <a:r>
              <a:rPr lang="ru-RU" sz="2400" b="1" dirty="0" err="1">
                <a:solidFill>
                  <a:srgbClr val="FF0000"/>
                </a:solidFill>
                <a:latin typeface="Times New Roman" pitchFamily="18" charset="0"/>
                <a:cs typeface="Times New Roman" pitchFamily="18" charset="0"/>
              </a:rPr>
              <a:t>сәт</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пациенттермен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тікелей</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байланыста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болатын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көмек</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көрсетілетін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кез-келген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мекемеге</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қатысты</a:t>
            </a:r>
            <a:r>
              <a:rPr lang="ru-RU" sz="2400" b="1" dirty="0" smtClean="0">
                <a:solidFill>
                  <a:srgbClr val="FF0000"/>
                </a:solidFill>
                <a:latin typeface="Times New Roman" pitchFamily="18" charset="0"/>
                <a:cs typeface="Times New Roman" pitchFamily="18" charset="0"/>
              </a:rPr>
              <a:t>!</a:t>
            </a:r>
            <a:endParaRPr sz="2400" b="1" dirty="0">
              <a:solidFill>
                <a:srgbClr val="FF0000"/>
              </a:solidFill>
              <a:latin typeface="Times New Roman" pitchFamily="18" charset="0"/>
              <a:cs typeface="Times New Roman" pitchFamily="18" charset="0"/>
              <a:sym typeface="Arial"/>
            </a:endParaRPr>
          </a:p>
        </p:txBody>
      </p:sp>
      <p:sp>
        <p:nvSpPr>
          <p:cNvPr id="722" name="Google Shape;722;p78"/>
          <p:cNvSpPr txBox="1"/>
          <p:nvPr/>
        </p:nvSpPr>
        <p:spPr>
          <a:xfrm>
            <a:off x="6946690" y="144275"/>
            <a:ext cx="2026159" cy="7200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728" name="Google Shape;728;p78"/>
          <p:cNvPicPr preferRelativeResize="0"/>
          <p:nvPr/>
        </p:nvPicPr>
        <p:blipFill rotWithShape="1">
          <a:blip r:embed="rId7">
            <a:alphaModFix/>
          </a:blip>
          <a:srcRect/>
          <a:stretch/>
        </p:blipFill>
        <p:spPr>
          <a:xfrm>
            <a:off x="6554532" y="3151418"/>
            <a:ext cx="1405234" cy="864089"/>
          </a:xfrm>
          <a:prstGeom prst="rect">
            <a:avLst/>
          </a:prstGeom>
          <a:noFill/>
          <a:ln>
            <a:noFill/>
          </a:ln>
        </p:spPr>
      </p:pic>
      <p:pic>
        <p:nvPicPr>
          <p:cNvPr id="730" name="Google Shape;730;p78"/>
          <p:cNvPicPr preferRelativeResize="0"/>
          <p:nvPr/>
        </p:nvPicPr>
        <p:blipFill rotWithShape="1">
          <a:blip r:embed="rId8">
            <a:alphaModFix/>
          </a:blip>
          <a:srcRect/>
          <a:stretch/>
        </p:blipFill>
        <p:spPr>
          <a:xfrm>
            <a:off x="5839221" y="5553977"/>
            <a:ext cx="1607692" cy="816606"/>
          </a:xfrm>
          <a:prstGeom prst="rect">
            <a:avLst/>
          </a:prstGeom>
          <a:noFill/>
          <a:ln>
            <a:noFill/>
          </a:ln>
        </p:spPr>
      </p:pic>
      <p:sp>
        <p:nvSpPr>
          <p:cNvPr id="731" name="Google Shape;731;p78"/>
          <p:cNvSpPr txBox="1"/>
          <p:nvPr/>
        </p:nvSpPr>
        <p:spPr>
          <a:xfrm>
            <a:off x="935458" y="1833427"/>
            <a:ext cx="3114122" cy="369291"/>
          </a:xfrm>
          <a:prstGeom prst="rect">
            <a:avLst/>
          </a:prstGeom>
          <a:solidFill>
            <a:schemeClr val="lt1"/>
          </a:solidFill>
          <a:ln>
            <a:noFill/>
          </a:ln>
        </p:spPr>
        <p:txBody>
          <a:bodyPr spcFirstLastPara="1" wrap="square" lIns="91425" tIns="45700" rIns="91425" bIns="45700" anchor="t" anchorCtr="0">
            <a:spAutoFit/>
          </a:bodyPr>
          <a:lstStyle/>
          <a:p>
            <a:pPr lvl="0"/>
            <a:r>
              <a:rPr lang="ru-RU" sz="1800" b="1" dirty="0" smtClean="0">
                <a:solidFill>
                  <a:schemeClr val="dk1"/>
                </a:solidFill>
              </a:rPr>
              <a:t>Педиатр </a:t>
            </a:r>
            <a:r>
              <a:rPr lang="ru-RU" sz="1800" b="1" dirty="0" err="1" smtClean="0">
                <a:solidFill>
                  <a:schemeClr val="dk1"/>
                </a:solidFill>
              </a:rPr>
              <a:t>консультациясы</a:t>
            </a:r>
            <a:r>
              <a:rPr lang="ru-RU" sz="1800" b="1" dirty="0" smtClean="0">
                <a:solidFill>
                  <a:schemeClr val="dk1"/>
                </a:solidFill>
              </a:rPr>
              <a:t> </a:t>
            </a:r>
            <a:endParaRPr sz="1800" b="1" dirty="0">
              <a:solidFill>
                <a:schemeClr val="dk1"/>
              </a:solidFill>
              <a:latin typeface="Arial"/>
              <a:ea typeface="Arial"/>
              <a:cs typeface="Arial"/>
              <a:sym typeface="Arial"/>
            </a:endParaRPr>
          </a:p>
        </p:txBody>
      </p:sp>
      <p:sp>
        <p:nvSpPr>
          <p:cNvPr id="732" name="Google Shape;732;p78"/>
          <p:cNvSpPr txBox="1"/>
          <p:nvPr/>
        </p:nvSpPr>
        <p:spPr>
          <a:xfrm>
            <a:off x="5305905" y="2666522"/>
            <a:ext cx="3085909" cy="369291"/>
          </a:xfrm>
          <a:prstGeom prst="rect">
            <a:avLst/>
          </a:prstGeom>
          <a:solidFill>
            <a:schemeClr val="lt1"/>
          </a:solidFill>
          <a:ln>
            <a:noFill/>
          </a:ln>
        </p:spPr>
        <p:txBody>
          <a:bodyPr spcFirstLastPara="1" wrap="square" lIns="91425" tIns="45700" rIns="91425" bIns="45700" anchor="t" anchorCtr="0">
            <a:spAutoFit/>
          </a:bodyPr>
          <a:lstStyle/>
          <a:p>
            <a:pPr lvl="0"/>
            <a:r>
              <a:rPr lang="ru-RU" sz="1800" b="1" dirty="0" smtClean="0">
                <a:solidFill>
                  <a:schemeClr val="dk1"/>
                </a:solidFill>
              </a:rPr>
              <a:t>Вакцинация </a:t>
            </a:r>
            <a:r>
              <a:rPr lang="ru-RU" sz="1800" b="1" dirty="0" err="1" smtClean="0">
                <a:solidFill>
                  <a:schemeClr val="dk1"/>
                </a:solidFill>
              </a:rPr>
              <a:t>науқаны</a:t>
            </a:r>
            <a:endParaRPr sz="1800" b="1" dirty="0">
              <a:solidFill>
                <a:schemeClr val="dk1"/>
              </a:solidFill>
              <a:latin typeface="Arial"/>
              <a:ea typeface="Arial"/>
              <a:cs typeface="Arial"/>
              <a:sym typeface="Arial"/>
            </a:endParaRPr>
          </a:p>
        </p:txBody>
      </p:sp>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6964" y="3458584"/>
            <a:ext cx="1442829" cy="110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2825" y="4112305"/>
            <a:ext cx="1442829" cy="110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 y="3557483"/>
            <a:ext cx="1715512" cy="124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2124" y="4181462"/>
            <a:ext cx="1417099" cy="103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5203" y="4234613"/>
            <a:ext cx="2126609" cy="195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5188" y="5099894"/>
            <a:ext cx="1875756" cy="172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descr="C:\Users\MB-MONO033\Downloads\169564158287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21001" y="2006402"/>
            <a:ext cx="1420703" cy="13032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MB-MONO033\Downloads\169564158287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8522" y="2937258"/>
            <a:ext cx="1554965" cy="1397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9"/>
          <p:cNvSpPr txBox="1">
            <a:spLocks noGrp="1"/>
          </p:cNvSpPr>
          <p:nvPr>
            <p:ph type="title"/>
          </p:nvPr>
        </p:nvSpPr>
        <p:spPr>
          <a:xfrm>
            <a:off x="151290" y="-22902"/>
            <a:ext cx="6704944"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rgbClr val="0092CC"/>
              </a:buClr>
              <a:buSzPts val="3200"/>
              <a:buFont typeface="Arial"/>
              <a:buNone/>
            </a:pPr>
            <a:r>
              <a:rPr lang="ru-RU" sz="3200" dirty="0" smtClean="0"/>
              <a:t>Медицина </a:t>
            </a:r>
            <a:r>
              <a:rPr lang="ru-RU" sz="3200" dirty="0" err="1" smtClean="0"/>
              <a:t>мекемелері</a:t>
            </a:r>
            <a:r>
              <a:rPr lang="ru-RU" sz="3200" dirty="0" smtClean="0"/>
              <a:t> </a:t>
            </a:r>
            <a:r>
              <a:rPr lang="ru-RU" sz="3200" dirty="0"/>
              <a:t>(2)</a:t>
            </a:r>
            <a:endParaRPr sz="3200" dirty="0"/>
          </a:p>
        </p:txBody>
      </p:sp>
      <p:pic>
        <p:nvPicPr>
          <p:cNvPr id="739" name="Google Shape;739;p79"/>
          <p:cNvPicPr preferRelativeResize="0"/>
          <p:nvPr/>
        </p:nvPicPr>
        <p:blipFill rotWithShape="1">
          <a:blip r:embed="rId3">
            <a:alphaModFix/>
          </a:blip>
          <a:srcRect/>
          <a:stretch/>
        </p:blipFill>
        <p:spPr>
          <a:xfrm>
            <a:off x="-1" y="1864691"/>
            <a:ext cx="4550180" cy="3977642"/>
          </a:xfrm>
          <a:prstGeom prst="rect">
            <a:avLst/>
          </a:prstGeom>
          <a:noFill/>
          <a:ln w="9525" cap="flat" cmpd="sng">
            <a:solidFill>
              <a:srgbClr val="BFBFBF"/>
            </a:solidFill>
            <a:prstDash val="solid"/>
            <a:miter lim="800000"/>
            <a:headEnd type="none" w="sm" len="sm"/>
            <a:tailEnd type="none" w="sm" len="sm"/>
          </a:ln>
        </p:spPr>
      </p:pic>
      <p:pic>
        <p:nvPicPr>
          <p:cNvPr id="740" name="Google Shape;740;p79"/>
          <p:cNvPicPr preferRelativeResize="0"/>
          <p:nvPr/>
        </p:nvPicPr>
        <p:blipFill rotWithShape="1">
          <a:blip r:embed="rId4">
            <a:alphaModFix/>
          </a:blip>
          <a:srcRect/>
          <a:stretch/>
        </p:blipFill>
        <p:spPr>
          <a:xfrm>
            <a:off x="4550180" y="2274630"/>
            <a:ext cx="4575531" cy="4267850"/>
          </a:xfrm>
          <a:prstGeom prst="rect">
            <a:avLst/>
          </a:prstGeom>
          <a:noFill/>
          <a:ln w="9525" cap="flat" cmpd="sng">
            <a:solidFill>
              <a:srgbClr val="BFBFBF"/>
            </a:solidFill>
            <a:prstDash val="solid"/>
            <a:miter lim="800000"/>
            <a:headEnd type="none" w="sm" len="sm"/>
            <a:tailEnd type="none" w="sm" len="sm"/>
          </a:ln>
        </p:spPr>
      </p:pic>
      <p:sp>
        <p:nvSpPr>
          <p:cNvPr id="742" name="Google Shape;742;p79"/>
          <p:cNvSpPr/>
          <p:nvPr/>
        </p:nvSpPr>
        <p:spPr>
          <a:xfrm>
            <a:off x="151293" y="683691"/>
            <a:ext cx="8761909" cy="939883"/>
          </a:xfrm>
          <a:prstGeom prst="rect">
            <a:avLst/>
          </a:prstGeom>
          <a:noFill/>
          <a:ln>
            <a:noFill/>
          </a:ln>
        </p:spPr>
        <p:txBody>
          <a:bodyPr spcFirstLastPara="1" wrap="square" lIns="91425" tIns="45700" rIns="91425" bIns="45700" anchor="t" anchorCtr="0">
            <a:noAutofit/>
          </a:bodyPr>
          <a:lstStyle/>
          <a:p>
            <a:pPr lvl="0" algn="ctr"/>
            <a:r>
              <a:rPr lang="ru-RU" sz="2400" b="1" dirty="0" err="1">
                <a:solidFill>
                  <a:srgbClr val="FF0000"/>
                </a:solidFill>
                <a:latin typeface="Times New Roman" pitchFamily="18" charset="0"/>
                <a:cs typeface="Times New Roman" pitchFamily="18" charset="0"/>
              </a:rPr>
              <a:t>Бұл</a:t>
            </a:r>
            <a:r>
              <a:rPr lang="ru-RU" sz="2400" b="1" dirty="0">
                <a:solidFill>
                  <a:srgbClr val="FF0000"/>
                </a:solidFill>
                <a:latin typeface="Times New Roman" pitchFamily="18" charset="0"/>
                <a:cs typeface="Times New Roman" pitchFamily="18" charset="0"/>
              </a:rPr>
              <a:t> "бес </a:t>
            </a:r>
            <a:r>
              <a:rPr lang="ru-RU" sz="2400" b="1" dirty="0" err="1">
                <a:solidFill>
                  <a:srgbClr val="FF0000"/>
                </a:solidFill>
                <a:latin typeface="Times New Roman" pitchFamily="18" charset="0"/>
                <a:cs typeface="Times New Roman" pitchFamily="18" charset="0"/>
              </a:rPr>
              <a:t>сәт</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пациенттермен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тікелей</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байланыста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болатын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көмек</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көрсетілетін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кез-келген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мекемеге</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қатысты</a:t>
            </a:r>
            <a:r>
              <a:rPr lang="ru-RU" sz="2400" b="1" dirty="0" smtClean="0">
                <a:solidFill>
                  <a:srgbClr val="FF0000"/>
                </a:solidFill>
                <a:latin typeface="Times New Roman" pitchFamily="18" charset="0"/>
                <a:cs typeface="Times New Roman" pitchFamily="18" charset="0"/>
              </a:rPr>
              <a:t>!</a:t>
            </a:r>
            <a:endParaRPr sz="2400" b="1" dirty="0">
              <a:solidFill>
                <a:srgbClr val="FF0000"/>
              </a:solidFill>
              <a:latin typeface="Times New Roman" pitchFamily="18" charset="0"/>
              <a:cs typeface="Times New Roman" pitchFamily="18" charset="0"/>
              <a:sym typeface="Arial"/>
            </a:endParaRPr>
          </a:p>
        </p:txBody>
      </p:sp>
      <p:sp>
        <p:nvSpPr>
          <p:cNvPr id="743" name="Google Shape;743;p79"/>
          <p:cNvSpPr txBox="1"/>
          <p:nvPr/>
        </p:nvSpPr>
        <p:spPr>
          <a:xfrm>
            <a:off x="7050255" y="103938"/>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
        <p:nvSpPr>
          <p:cNvPr id="753" name="Google Shape;753;p79"/>
          <p:cNvSpPr txBox="1"/>
          <p:nvPr/>
        </p:nvSpPr>
        <p:spPr>
          <a:xfrm>
            <a:off x="882870" y="1846641"/>
            <a:ext cx="2451538"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b="1" dirty="0" smtClean="0">
                <a:solidFill>
                  <a:schemeClr val="dk1"/>
                </a:solidFill>
                <a:latin typeface="Arial"/>
                <a:ea typeface="Arial"/>
                <a:cs typeface="Arial"/>
                <a:sym typeface="Arial"/>
              </a:rPr>
              <a:t>Стоматолог </a:t>
            </a:r>
            <a:r>
              <a:rPr lang="ru-RU" sz="1800" b="1" dirty="0" err="1" smtClean="0">
                <a:solidFill>
                  <a:schemeClr val="dk1"/>
                </a:solidFill>
                <a:latin typeface="Arial"/>
                <a:ea typeface="Arial"/>
                <a:cs typeface="Arial"/>
                <a:sym typeface="Arial"/>
              </a:rPr>
              <a:t>қабылдауында</a:t>
            </a:r>
            <a:r>
              <a:rPr lang="ru-RU" sz="1800" b="1" dirty="0" smtClean="0">
                <a:solidFill>
                  <a:schemeClr val="dk1"/>
                </a:solidFill>
                <a:latin typeface="Arial"/>
                <a:ea typeface="Arial"/>
                <a:cs typeface="Arial"/>
                <a:sym typeface="Arial"/>
              </a:rPr>
              <a:t> </a:t>
            </a:r>
            <a:endParaRPr sz="1800" b="1" dirty="0">
              <a:solidFill>
                <a:schemeClr val="dk1"/>
              </a:solidFill>
              <a:latin typeface="Arial"/>
              <a:ea typeface="Arial"/>
              <a:cs typeface="Arial"/>
              <a:sym typeface="Arial"/>
            </a:endParaRPr>
          </a:p>
        </p:txBody>
      </p:sp>
      <p:sp>
        <p:nvSpPr>
          <p:cNvPr id="754" name="Google Shape;754;p79"/>
          <p:cNvSpPr txBox="1"/>
          <p:nvPr/>
        </p:nvSpPr>
        <p:spPr>
          <a:xfrm>
            <a:off x="4577058" y="2272085"/>
            <a:ext cx="4410558"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1800" b="1" dirty="0" err="1" smtClean="0">
                <a:solidFill>
                  <a:schemeClr val="dk1"/>
                </a:solidFill>
                <a:latin typeface="Arial"/>
                <a:ea typeface="Arial"/>
                <a:cs typeface="Arial"/>
                <a:sym typeface="Arial"/>
              </a:rPr>
              <a:t>Қарттар</a:t>
            </a:r>
            <a:r>
              <a:rPr lang="ru-RU" sz="1800" b="1" dirty="0" smtClean="0">
                <a:solidFill>
                  <a:schemeClr val="dk1"/>
                </a:solidFill>
                <a:latin typeface="Arial"/>
                <a:ea typeface="Arial"/>
                <a:cs typeface="Arial"/>
                <a:sym typeface="Arial"/>
              </a:rPr>
              <a:t> </a:t>
            </a:r>
            <a:r>
              <a:rPr lang="ru-RU" sz="1800" b="1" dirty="0" err="1" smtClean="0">
                <a:solidFill>
                  <a:schemeClr val="dk1"/>
                </a:solidFill>
                <a:latin typeface="Arial"/>
                <a:ea typeface="Arial"/>
                <a:cs typeface="Arial"/>
                <a:sym typeface="Arial"/>
              </a:rPr>
              <a:t>үйінде</a:t>
            </a:r>
            <a:r>
              <a:rPr lang="ru-RU" sz="1800" b="1" dirty="0" smtClean="0">
                <a:solidFill>
                  <a:schemeClr val="dk1"/>
                </a:solidFill>
                <a:latin typeface="Arial"/>
                <a:ea typeface="Arial"/>
                <a:cs typeface="Arial"/>
                <a:sym typeface="Arial"/>
              </a:rPr>
              <a:t> </a:t>
            </a:r>
            <a:r>
              <a:rPr lang="ru-RU" sz="1800" b="1" dirty="0" err="1" smtClean="0">
                <a:solidFill>
                  <a:schemeClr val="dk1"/>
                </a:solidFill>
                <a:latin typeface="Arial"/>
                <a:ea typeface="Arial"/>
                <a:cs typeface="Arial"/>
                <a:sym typeface="Arial"/>
              </a:rPr>
              <a:t>күтім</a:t>
            </a:r>
            <a:r>
              <a:rPr lang="ru-RU" sz="1800" b="1" dirty="0" smtClean="0">
                <a:solidFill>
                  <a:schemeClr val="dk1"/>
                </a:solidFill>
                <a:latin typeface="Arial"/>
                <a:ea typeface="Arial"/>
                <a:cs typeface="Arial"/>
                <a:sym typeface="Arial"/>
              </a:rPr>
              <a:t> </a:t>
            </a:r>
            <a:r>
              <a:rPr lang="ru-RU" sz="1800" b="1" dirty="0" err="1" smtClean="0">
                <a:solidFill>
                  <a:schemeClr val="dk1"/>
                </a:solidFill>
                <a:latin typeface="Arial"/>
                <a:ea typeface="Arial"/>
                <a:cs typeface="Arial"/>
                <a:sym typeface="Arial"/>
              </a:rPr>
              <a:t>жасау</a:t>
            </a:r>
            <a:endParaRPr sz="1800" b="1" dirty="0">
              <a:solidFill>
                <a:schemeClr val="dk1"/>
              </a:solidFill>
              <a:latin typeface="Arial"/>
              <a:ea typeface="Arial"/>
              <a:cs typeface="Arial"/>
              <a:sym typeface="Arial"/>
            </a:endParaRP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31608"/>
            <a:ext cx="1523594" cy="110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0181" y="4079902"/>
            <a:ext cx="1474919" cy="107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7464" y="3189691"/>
            <a:ext cx="1883003" cy="104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4485" y="4079894"/>
            <a:ext cx="1259517" cy="111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descr="C:\Users\MB-MONO033\Downloads\169564158287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3988" y="2160151"/>
            <a:ext cx="1571704" cy="13032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MB-MONO033\Downloads\169564158287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0294" y="2407727"/>
            <a:ext cx="1684486" cy="15639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7461" y="4796789"/>
            <a:ext cx="1444782" cy="121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097" y="4079894"/>
            <a:ext cx="2132347" cy="184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9641" y="5088394"/>
            <a:ext cx="2268813" cy="184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1"/>
          <p:cNvSpPr txBox="1">
            <a:spLocks noGrp="1"/>
          </p:cNvSpPr>
          <p:nvPr>
            <p:ph type="title"/>
          </p:nvPr>
        </p:nvSpPr>
        <p:spPr>
          <a:xfrm>
            <a:off x="195469" y="217624"/>
            <a:ext cx="8697913" cy="971913"/>
          </a:xfrm>
          <a:prstGeom prst="rect">
            <a:avLst/>
          </a:prstGeom>
          <a:noFill/>
          <a:ln>
            <a:noFill/>
          </a:ln>
        </p:spPr>
        <p:txBody>
          <a:bodyPr spcFirstLastPara="1" wrap="square" lIns="18000" tIns="0" rIns="360000" bIns="0" anchor="b" anchorCtr="0">
            <a:noAutofit/>
          </a:bodyPr>
          <a:lstStyle/>
          <a:p>
            <a:pPr lvl="0">
              <a:buSzPts val="3200"/>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Стандартты</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сақтық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шараларының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элементтері</a:t>
            </a:r>
            <a:endParaRPr dirty="0">
              <a:latin typeface="Times New Roman" pitchFamily="18" charset="0"/>
              <a:cs typeface="Times New Roman" pitchFamily="18" charset="0"/>
            </a:endParaRPr>
          </a:p>
        </p:txBody>
      </p:sp>
      <p:sp>
        <p:nvSpPr>
          <p:cNvPr id="526" name="Google Shape;526;p61"/>
          <p:cNvSpPr txBox="1">
            <a:spLocks noGrp="1"/>
          </p:cNvSpPr>
          <p:nvPr>
            <p:ph type="body" idx="1"/>
          </p:nvPr>
        </p:nvSpPr>
        <p:spPr>
          <a:xfrm>
            <a:off x="1019596" y="1357478"/>
            <a:ext cx="7345194" cy="4792662"/>
          </a:xfrm>
          <a:prstGeom prst="rect">
            <a:avLst/>
          </a:prstGeom>
          <a:noFill/>
          <a:ln>
            <a:noFill/>
          </a:ln>
        </p:spPr>
        <p:txBody>
          <a:bodyPr spcFirstLastPara="1" wrap="square" lIns="18000" tIns="0" rIns="18000" bIns="0" anchor="t" anchorCtr="0">
            <a:noAutofit/>
          </a:bodyPr>
          <a:lstStyle/>
          <a:p>
            <a:pPr marL="0" lvl="0" indent="0">
              <a:spcBef>
                <a:spcPts val="0"/>
              </a:spcBef>
              <a:buSzPts val="1760"/>
            </a:pPr>
            <a:r>
              <a:rPr lang="ru-RU" sz="2400" dirty="0" smtClean="0">
                <a:solidFill>
                  <a:srgbClr val="FF0000"/>
                </a:solidFill>
                <a:latin typeface="Times New Roman" pitchFamily="18" charset="0"/>
                <a:cs typeface="Times New Roman" pitchFamily="18" charset="0"/>
              </a:rPr>
              <a:t>1.Қол </a:t>
            </a:r>
            <a:r>
              <a:rPr lang="ru-RU" sz="2400" dirty="0" err="1" smtClean="0">
                <a:solidFill>
                  <a:srgbClr val="FF0000"/>
                </a:solidFill>
                <a:latin typeface="Times New Roman" pitchFamily="18" charset="0"/>
                <a:cs typeface="Times New Roman" pitchFamily="18" charset="0"/>
              </a:rPr>
              <a:t>гигиенасы</a:t>
            </a:r>
            <a:endParaRPr lang="ru-RU" sz="2400" dirty="0" smtClean="0">
              <a:solidFill>
                <a:srgbClr val="FF0000"/>
              </a:solidFill>
              <a:latin typeface="Times New Roman" pitchFamily="18" charset="0"/>
              <a:cs typeface="Times New Roman" pitchFamily="18" charset="0"/>
            </a:endParaRPr>
          </a:p>
          <a:p>
            <a:pPr marL="0" lvl="0" indent="0">
              <a:spcBef>
                <a:spcPts val="0"/>
              </a:spcBef>
              <a:buSzPts val="1760"/>
            </a:pPr>
            <a:r>
              <a:rPr lang="ru-RU" sz="2400" dirty="0" smtClean="0">
                <a:solidFill>
                  <a:srgbClr val="FF0000"/>
                </a:solidFill>
                <a:latin typeface="Times New Roman" pitchFamily="18" charset="0"/>
                <a:cs typeface="Times New Roman" pitchFamily="18" charset="0"/>
              </a:rPr>
              <a:t>2.Тыныс </a:t>
            </a:r>
            <a:r>
              <a:rPr lang="ru-RU" sz="2400" dirty="0" err="1">
                <a:solidFill>
                  <a:srgbClr val="FF0000"/>
                </a:solidFill>
                <a:latin typeface="Times New Roman" pitchFamily="18" charset="0"/>
                <a:cs typeface="Times New Roman" pitchFamily="18" charset="0"/>
              </a:rPr>
              <a:t>алу</a:t>
            </a:r>
            <a:r>
              <a:rPr lang="ru-RU" sz="2400" dirty="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гигиенасы</a:t>
            </a:r>
            <a:endParaRPr lang="ru-RU" sz="2400" dirty="0" smtClean="0">
              <a:solidFill>
                <a:srgbClr val="FF0000"/>
              </a:solidFill>
              <a:latin typeface="Times New Roman" pitchFamily="18" charset="0"/>
              <a:cs typeface="Times New Roman" pitchFamily="18" charset="0"/>
            </a:endParaRPr>
          </a:p>
          <a:p>
            <a:pPr marL="0" lvl="0" indent="0">
              <a:spcBef>
                <a:spcPts val="0"/>
              </a:spcBef>
              <a:buSzPts val="1760"/>
            </a:pPr>
            <a:r>
              <a:rPr lang="ru-RU" sz="2400" dirty="0" smtClean="0">
                <a:solidFill>
                  <a:srgbClr val="FF0000"/>
                </a:solidFill>
                <a:latin typeface="Times New Roman" pitchFamily="18" charset="0"/>
                <a:cs typeface="Times New Roman" pitchFamily="18" charset="0"/>
              </a:rPr>
              <a:t>3.Тәуекелді </a:t>
            </a:r>
            <a:r>
              <a:rPr lang="ru-RU" sz="2400" dirty="0" err="1">
                <a:solidFill>
                  <a:srgbClr val="FF0000"/>
                </a:solidFill>
                <a:latin typeface="Times New Roman" pitchFamily="18" charset="0"/>
                <a:cs typeface="Times New Roman" pitchFamily="18" charset="0"/>
              </a:rPr>
              <a:t>бағалау</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нәтижелеріне</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сәйкес</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жеке</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қорғану</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құралдары</a:t>
            </a:r>
            <a:r>
              <a:rPr lang="ru-RU" sz="2400" dirty="0">
                <a:solidFill>
                  <a:srgbClr val="FF0000"/>
                </a:solidFill>
                <a:latin typeface="Times New Roman" pitchFamily="18" charset="0"/>
                <a:cs typeface="Times New Roman" pitchFamily="18" charset="0"/>
              </a:rPr>
              <a:t> </a:t>
            </a:r>
            <a:endParaRPr lang="ru-RU" sz="2400" dirty="0" smtClean="0">
              <a:solidFill>
                <a:srgbClr val="FF0000"/>
              </a:solidFill>
              <a:latin typeface="Times New Roman" pitchFamily="18" charset="0"/>
              <a:cs typeface="Times New Roman" pitchFamily="18" charset="0"/>
            </a:endParaRPr>
          </a:p>
          <a:p>
            <a:pPr marL="0" lvl="0" indent="0">
              <a:spcBef>
                <a:spcPts val="0"/>
              </a:spcBef>
              <a:buSzPts val="1760"/>
            </a:pPr>
            <a:r>
              <a:rPr lang="ru-RU" sz="2400" dirty="0" smtClean="0">
                <a:solidFill>
                  <a:srgbClr val="FF0000"/>
                </a:solidFill>
                <a:latin typeface="Times New Roman" pitchFamily="18" charset="0"/>
                <a:cs typeface="Times New Roman" pitchFamily="18" charset="0"/>
              </a:rPr>
              <a:t>4.Инъекция </a:t>
            </a:r>
            <a:r>
              <a:rPr lang="ru-RU" sz="2400" dirty="0" err="1">
                <a:solidFill>
                  <a:srgbClr val="FF0000"/>
                </a:solidFill>
                <a:latin typeface="Times New Roman" pitchFamily="18" charset="0"/>
                <a:cs typeface="Times New Roman" pitchFamily="18" charset="0"/>
              </a:rPr>
              <a:t>қауіпсіздігі</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және</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өткір</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заттармен</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жұмыс</a:t>
            </a:r>
            <a:r>
              <a:rPr lang="ru-RU" sz="2400" dirty="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істеу</a:t>
            </a:r>
            <a:endParaRPr lang="ru-RU" sz="2400" dirty="0" smtClean="0">
              <a:solidFill>
                <a:srgbClr val="FF0000"/>
              </a:solidFill>
              <a:latin typeface="Times New Roman" pitchFamily="18" charset="0"/>
              <a:cs typeface="Times New Roman" pitchFamily="18" charset="0"/>
            </a:endParaRPr>
          </a:p>
          <a:p>
            <a:pPr marL="0" lvl="0" indent="0">
              <a:spcBef>
                <a:spcPts val="0"/>
              </a:spcBef>
              <a:buSzPts val="1760"/>
            </a:pPr>
            <a:r>
              <a:rPr lang="ru-RU" sz="2400" dirty="0" smtClean="0">
                <a:solidFill>
                  <a:srgbClr val="FF0000"/>
                </a:solidFill>
                <a:latin typeface="Times New Roman" pitchFamily="18" charset="0"/>
                <a:cs typeface="Times New Roman" pitchFamily="18" charset="0"/>
              </a:rPr>
              <a:t>5.Пациенттерді </a:t>
            </a:r>
            <a:r>
              <a:rPr lang="ru-RU" sz="2400" dirty="0" err="1">
                <a:solidFill>
                  <a:srgbClr val="FF0000"/>
                </a:solidFill>
                <a:latin typeface="Times New Roman" pitchFamily="18" charset="0"/>
                <a:cs typeface="Times New Roman" pitchFamily="18" charset="0"/>
              </a:rPr>
              <a:t>күтуге</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арналған</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жабдықты</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қауіпсіз</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өңдеу</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тазалау</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және</a:t>
            </a:r>
            <a:r>
              <a:rPr lang="ru-RU" sz="2400" dirty="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дезинфекциялау</a:t>
            </a:r>
            <a:endParaRPr lang="ru-RU" sz="2400" dirty="0" smtClean="0">
              <a:solidFill>
                <a:srgbClr val="FF0000"/>
              </a:solidFill>
              <a:latin typeface="Times New Roman" pitchFamily="18" charset="0"/>
              <a:cs typeface="Times New Roman" pitchFamily="18" charset="0"/>
            </a:endParaRPr>
          </a:p>
          <a:p>
            <a:pPr marL="0" lvl="0" indent="0">
              <a:spcBef>
                <a:spcPts val="0"/>
              </a:spcBef>
              <a:buSzPts val="1760"/>
            </a:pPr>
            <a:r>
              <a:rPr lang="ru-RU" sz="2400" dirty="0" smtClean="0">
                <a:solidFill>
                  <a:srgbClr val="FF0000"/>
                </a:solidFill>
                <a:latin typeface="Times New Roman" pitchFamily="18" charset="0"/>
                <a:cs typeface="Times New Roman" pitchFamily="18" charset="0"/>
              </a:rPr>
              <a:t>6.Қоршаған </a:t>
            </a:r>
            <a:r>
              <a:rPr lang="ru-RU" sz="2400" dirty="0" err="1">
                <a:solidFill>
                  <a:srgbClr val="FF0000"/>
                </a:solidFill>
                <a:latin typeface="Times New Roman" pitchFamily="18" charset="0"/>
                <a:cs typeface="Times New Roman" pitchFamily="18" charset="0"/>
              </a:rPr>
              <a:t>кеңістікті</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тазарту</a:t>
            </a:r>
            <a:r>
              <a:rPr lang="ru-RU" sz="2400" dirty="0">
                <a:solidFill>
                  <a:srgbClr val="FF0000"/>
                </a:solidFill>
                <a:latin typeface="Times New Roman" pitchFamily="18" charset="0"/>
                <a:cs typeface="Times New Roman" pitchFamily="18" charset="0"/>
              </a:rPr>
              <a:t> </a:t>
            </a:r>
            <a:endParaRPr lang="ru-RU" sz="2400" dirty="0" smtClean="0">
              <a:solidFill>
                <a:srgbClr val="FF0000"/>
              </a:solidFill>
              <a:latin typeface="Times New Roman" pitchFamily="18" charset="0"/>
              <a:cs typeface="Times New Roman" pitchFamily="18" charset="0"/>
            </a:endParaRPr>
          </a:p>
          <a:p>
            <a:pPr marL="0" lvl="0" indent="0">
              <a:spcBef>
                <a:spcPts val="0"/>
              </a:spcBef>
              <a:buSzPts val="1760"/>
            </a:pPr>
            <a:r>
              <a:rPr lang="ru-RU" sz="2400" dirty="0" smtClean="0">
                <a:solidFill>
                  <a:srgbClr val="FF0000"/>
                </a:solidFill>
                <a:latin typeface="Times New Roman" pitchFamily="18" charset="0"/>
                <a:cs typeface="Times New Roman" pitchFamily="18" charset="0"/>
              </a:rPr>
              <a:t>7.Ластанған </a:t>
            </a:r>
            <a:r>
              <a:rPr lang="ru-RU" sz="2400" dirty="0" err="1">
                <a:solidFill>
                  <a:srgbClr val="FF0000"/>
                </a:solidFill>
                <a:latin typeface="Times New Roman" pitchFamily="18" charset="0"/>
                <a:cs typeface="Times New Roman" pitchFamily="18" charset="0"/>
              </a:rPr>
              <a:t>кірді</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қауіпсіз</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өңдеу</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және</a:t>
            </a:r>
            <a:r>
              <a:rPr lang="ru-RU" sz="2400" dirty="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тазалау</a:t>
            </a:r>
            <a:endParaRPr lang="ru-RU" sz="2400" dirty="0" smtClean="0">
              <a:solidFill>
                <a:srgbClr val="FF0000"/>
              </a:solidFill>
              <a:latin typeface="Times New Roman" pitchFamily="18" charset="0"/>
              <a:cs typeface="Times New Roman" pitchFamily="18" charset="0"/>
            </a:endParaRPr>
          </a:p>
          <a:p>
            <a:pPr marL="0" lvl="0" indent="0">
              <a:spcBef>
                <a:spcPts val="0"/>
              </a:spcBef>
              <a:buSzPts val="1760"/>
            </a:pPr>
            <a:r>
              <a:rPr lang="ru-RU" sz="2400" dirty="0" smtClean="0">
                <a:solidFill>
                  <a:srgbClr val="FF0000"/>
                </a:solidFill>
                <a:latin typeface="Times New Roman" pitchFamily="18" charset="0"/>
                <a:cs typeface="Times New Roman" pitchFamily="18" charset="0"/>
              </a:rPr>
              <a:t>8.Қалдықтарды </a:t>
            </a:r>
            <a:r>
              <a:rPr lang="ru-RU" sz="2400" dirty="0" err="1">
                <a:solidFill>
                  <a:srgbClr val="FF0000"/>
                </a:solidFill>
                <a:latin typeface="Times New Roman" pitchFamily="18" charset="0"/>
                <a:cs typeface="Times New Roman" pitchFamily="18" charset="0"/>
              </a:rPr>
              <a:t>өңдеу</a:t>
            </a:r>
            <a:endParaRPr sz="2400" dirty="0">
              <a:solidFill>
                <a:srgbClr val="FF0000"/>
              </a:solidFill>
              <a:latin typeface="Times New Roman" pitchFamily="18" charset="0"/>
              <a:cs typeface="Times New Roman" pitchFamily="18" charset="0"/>
            </a:endParaRPr>
          </a:p>
        </p:txBody>
      </p:sp>
      <p:sp>
        <p:nvSpPr>
          <p:cNvPr id="527" name="Google Shape;527;p61"/>
          <p:cNvSpPr txBox="1"/>
          <p:nvPr/>
        </p:nvSpPr>
        <p:spPr>
          <a:xfrm>
            <a:off x="6948876" y="217616"/>
            <a:ext cx="1976400" cy="694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i="0" u="none" strike="noStrike" cap="none">
                <a:solidFill>
                  <a:schemeClr val="lt1"/>
                </a:solidFill>
                <a:latin typeface="Arial"/>
                <a:ea typeface="Arial"/>
                <a:cs typeface="Arial"/>
                <a:sym typeface="Arial"/>
              </a:rPr>
              <a:t>.</a:t>
            </a:r>
            <a:endParaRPr sz="1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81"/>
          <p:cNvSpPr txBox="1">
            <a:spLocks noGrp="1"/>
          </p:cNvSpPr>
          <p:nvPr>
            <p:ph type="title"/>
          </p:nvPr>
        </p:nvSpPr>
        <p:spPr>
          <a:xfrm>
            <a:off x="230053" y="380931"/>
            <a:ext cx="6541453" cy="720000"/>
          </a:xfrm>
          <a:prstGeom prst="rect">
            <a:avLst/>
          </a:prstGeom>
          <a:noFill/>
          <a:ln>
            <a:noFill/>
          </a:ln>
        </p:spPr>
        <p:txBody>
          <a:bodyPr spcFirstLastPara="1" wrap="square" lIns="18000" tIns="0" rIns="360000" bIns="0" anchor="b" anchorCtr="0">
            <a:noAutofit/>
          </a:bodyPr>
          <a:lstStyle/>
          <a:p>
            <a:pPr lvl="0">
              <a:buSzPts val="3200"/>
            </a:pPr>
            <a:r>
              <a:rPr lang="ru-RU" sz="3200" dirty="0" err="1">
                <a:solidFill>
                  <a:srgbClr val="FF0000"/>
                </a:solidFill>
                <a:latin typeface="Times New Roman" pitchFamily="18" charset="0"/>
                <a:cs typeface="Times New Roman" pitchFamily="18" charset="0"/>
              </a:rPr>
              <a:t>Қолды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жуу</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қажет</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болатын</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басқа</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маңызды</a:t>
            </a:r>
            <a:r>
              <a:rPr lang="ru-RU" sz="3200" dirty="0">
                <a:solidFill>
                  <a:srgbClr val="FF0000"/>
                </a:solidFill>
                <a:latin typeface="Times New Roman" pitchFamily="18" charset="0"/>
                <a:cs typeface="Times New Roman" pitchFamily="18" charset="0"/>
              </a:rPr>
              <a:t> </a:t>
            </a:r>
            <a:r>
              <a:rPr lang="ru-RU" sz="3200" dirty="0" err="1" smtClean="0">
                <a:solidFill>
                  <a:srgbClr val="FF0000"/>
                </a:solidFill>
                <a:latin typeface="Times New Roman" pitchFamily="18" charset="0"/>
                <a:cs typeface="Times New Roman" pitchFamily="18" charset="0"/>
              </a:rPr>
              <a:t>жағдайлар</a:t>
            </a:r>
            <a:r>
              <a:rPr lang="ru-RU" sz="3200" dirty="0" smtClean="0">
                <a:solidFill>
                  <a:srgbClr val="FF0000"/>
                </a:solidFill>
                <a:latin typeface="Times New Roman" pitchFamily="18" charset="0"/>
                <a:cs typeface="Times New Roman" pitchFamily="18" charset="0"/>
              </a:rPr>
              <a:t>!</a:t>
            </a:r>
            <a:endParaRPr dirty="0">
              <a:solidFill>
                <a:srgbClr val="FF0000"/>
              </a:solidFill>
              <a:latin typeface="Times New Roman" pitchFamily="18" charset="0"/>
              <a:cs typeface="Times New Roman" pitchFamily="18" charset="0"/>
            </a:endParaRPr>
          </a:p>
        </p:txBody>
      </p:sp>
      <p:sp>
        <p:nvSpPr>
          <p:cNvPr id="778" name="Google Shape;778;p81"/>
          <p:cNvSpPr txBox="1">
            <a:spLocks noGrp="1"/>
          </p:cNvSpPr>
          <p:nvPr>
            <p:ph type="body" idx="1"/>
          </p:nvPr>
        </p:nvSpPr>
        <p:spPr>
          <a:xfrm>
            <a:off x="352005" y="1510836"/>
            <a:ext cx="4040188" cy="903287"/>
          </a:xfrm>
          <a:prstGeom prst="rect">
            <a:avLst/>
          </a:prstGeom>
          <a:noFill/>
          <a:ln>
            <a:noFill/>
          </a:ln>
        </p:spPr>
        <p:txBody>
          <a:bodyPr spcFirstLastPara="1" wrap="square" lIns="18000" tIns="0" rIns="18000" bIns="0" anchor="b" anchorCtr="0">
            <a:normAutofit fontScale="92500" lnSpcReduction="20000"/>
          </a:bodyPr>
          <a:lstStyle/>
          <a:p>
            <a:pPr marL="0" lvl="0" indent="0" algn="ctr">
              <a:spcBef>
                <a:spcPts val="0"/>
              </a:spcBef>
              <a:buSzPct val="80000"/>
            </a:pPr>
            <a:r>
              <a:rPr lang="ru-RU" sz="3200" dirty="0" err="1">
                <a:solidFill>
                  <a:schemeClr val="bg2">
                    <a:lumMod val="60000"/>
                    <a:lumOff val="40000"/>
                  </a:schemeClr>
                </a:solidFill>
                <a:latin typeface="Times New Roman" pitchFamily="18" charset="0"/>
                <a:cs typeface="Times New Roman" pitchFamily="18" charset="0"/>
              </a:rPr>
              <a:t>Әрқашан</a:t>
            </a:r>
            <a:r>
              <a:rPr lang="ru-RU" sz="3200" dirty="0">
                <a:solidFill>
                  <a:schemeClr val="bg2">
                    <a:lumMod val="60000"/>
                    <a:lumOff val="40000"/>
                  </a:schemeClr>
                </a:solidFill>
                <a:latin typeface="Times New Roman" pitchFamily="18" charset="0"/>
                <a:cs typeface="Times New Roman" pitchFamily="18" charset="0"/>
              </a:rPr>
              <a:t> </a:t>
            </a:r>
            <a:r>
              <a:rPr lang="ru-RU" sz="3200" dirty="0" err="1">
                <a:solidFill>
                  <a:schemeClr val="bg2">
                    <a:lumMod val="60000"/>
                    <a:lumOff val="40000"/>
                  </a:schemeClr>
                </a:solidFill>
                <a:latin typeface="Times New Roman" pitchFamily="18" charset="0"/>
                <a:cs typeface="Times New Roman" pitchFamily="18" charset="0"/>
              </a:rPr>
              <a:t>қолыңызды</a:t>
            </a:r>
            <a:r>
              <a:rPr lang="ru-RU" sz="3200" dirty="0">
                <a:solidFill>
                  <a:schemeClr val="bg2">
                    <a:lumMod val="60000"/>
                    <a:lumOff val="40000"/>
                  </a:schemeClr>
                </a:solidFill>
                <a:latin typeface="Times New Roman" pitchFamily="18" charset="0"/>
                <a:cs typeface="Times New Roman" pitchFamily="18" charset="0"/>
              </a:rPr>
              <a:t> </a:t>
            </a:r>
            <a:r>
              <a:rPr lang="ru-RU" sz="3200" dirty="0" err="1" smtClean="0">
                <a:solidFill>
                  <a:schemeClr val="bg2">
                    <a:lumMod val="60000"/>
                    <a:lumOff val="40000"/>
                  </a:schemeClr>
                </a:solidFill>
                <a:latin typeface="Times New Roman" pitchFamily="18" charset="0"/>
                <a:cs typeface="Times New Roman" pitchFamily="18" charset="0"/>
              </a:rPr>
              <a:t>жуыңыз</a:t>
            </a:r>
            <a:r>
              <a:rPr lang="ru-RU" sz="3200" dirty="0" smtClean="0">
                <a:solidFill>
                  <a:schemeClr val="bg2">
                    <a:lumMod val="60000"/>
                    <a:lumOff val="40000"/>
                  </a:schemeClr>
                </a:solidFill>
                <a:latin typeface="Times New Roman" pitchFamily="18" charset="0"/>
                <a:cs typeface="Times New Roman" pitchFamily="18" charset="0"/>
              </a:rPr>
              <a:t>:</a:t>
            </a:r>
            <a:endParaRPr dirty="0">
              <a:solidFill>
                <a:schemeClr val="bg2">
                  <a:lumMod val="60000"/>
                  <a:lumOff val="40000"/>
                </a:schemeClr>
              </a:solidFill>
              <a:latin typeface="Times New Roman" pitchFamily="18" charset="0"/>
              <a:cs typeface="Times New Roman" pitchFamily="18" charset="0"/>
            </a:endParaRPr>
          </a:p>
        </p:txBody>
      </p:sp>
      <p:sp>
        <p:nvSpPr>
          <p:cNvPr id="779" name="Google Shape;779;p81"/>
          <p:cNvSpPr txBox="1">
            <a:spLocks noGrp="1"/>
          </p:cNvSpPr>
          <p:nvPr>
            <p:ph type="body" idx="2"/>
          </p:nvPr>
        </p:nvSpPr>
        <p:spPr>
          <a:xfrm>
            <a:off x="309564" y="2068511"/>
            <a:ext cx="4040188" cy="4560888"/>
          </a:xfrm>
          <a:prstGeom prst="rect">
            <a:avLst/>
          </a:prstGeom>
          <a:noFill/>
          <a:ln>
            <a:noFill/>
          </a:ln>
        </p:spPr>
        <p:txBody>
          <a:bodyPr spcFirstLastPara="1" wrap="square" lIns="18000" tIns="0" rIns="18000" bIns="0" anchor="t" anchorCtr="0">
            <a:normAutofit/>
          </a:bodyPr>
          <a:lstStyle/>
          <a:p>
            <a:pPr marL="0" lvl="0" indent="0" algn="l" rtl="0">
              <a:lnSpc>
                <a:spcPct val="110000"/>
              </a:lnSpc>
              <a:spcBef>
                <a:spcPts val="0"/>
              </a:spcBef>
              <a:spcAft>
                <a:spcPts val="0"/>
              </a:spcAft>
              <a:buSzPts val="2240"/>
              <a:buFont typeface="Arial"/>
              <a:buNone/>
            </a:pPr>
            <a:endParaRPr sz="2800" dirty="0"/>
          </a:p>
          <a:p>
            <a:pPr marL="457200" lvl="0" indent="-457200" algn="l" rtl="0">
              <a:lnSpc>
                <a:spcPct val="110000"/>
              </a:lnSpc>
              <a:spcBef>
                <a:spcPts val="1800"/>
              </a:spcBef>
              <a:spcAft>
                <a:spcPts val="0"/>
              </a:spcAft>
              <a:buSzPts val="2240"/>
              <a:buFont typeface="Arial"/>
              <a:buChar char="•"/>
            </a:pPr>
            <a:r>
              <a:rPr lang="kk-KZ" sz="2800" dirty="0" smtClean="0">
                <a:solidFill>
                  <a:srgbClr val="00B0F0"/>
                </a:solidFill>
                <a:latin typeface="Times New Roman" pitchFamily="18" charset="0"/>
                <a:cs typeface="Times New Roman" pitchFamily="18" charset="0"/>
              </a:rPr>
              <a:t>Жеке қорғаныш құралдарын(ЖҚҚ) кию алдында</a:t>
            </a:r>
            <a:endParaRPr dirty="0">
              <a:solidFill>
                <a:srgbClr val="00B0F0"/>
              </a:solidFill>
              <a:latin typeface="Times New Roman" pitchFamily="18" charset="0"/>
              <a:cs typeface="Times New Roman" pitchFamily="18" charset="0"/>
            </a:endParaRPr>
          </a:p>
          <a:p>
            <a:pPr marL="457200" lvl="0" indent="-457200" algn="l" rtl="0">
              <a:lnSpc>
                <a:spcPct val="110000"/>
              </a:lnSpc>
              <a:spcBef>
                <a:spcPts val="1800"/>
              </a:spcBef>
              <a:spcAft>
                <a:spcPts val="0"/>
              </a:spcAft>
              <a:buSzPts val="2240"/>
              <a:buFont typeface="Arial"/>
              <a:buChar char="•"/>
            </a:pPr>
            <a:r>
              <a:rPr lang="kk-KZ" sz="2800" dirty="0" smtClean="0">
                <a:solidFill>
                  <a:srgbClr val="00B0F0"/>
                </a:solidFill>
                <a:latin typeface="Times New Roman" pitchFamily="18" charset="0"/>
                <a:cs typeface="Times New Roman" pitchFamily="18" charset="0"/>
              </a:rPr>
              <a:t>Тамақ даярлау алдында</a:t>
            </a:r>
            <a:endParaRPr dirty="0">
              <a:solidFill>
                <a:srgbClr val="00B0F0"/>
              </a:solidFill>
              <a:latin typeface="Times New Roman" pitchFamily="18" charset="0"/>
              <a:cs typeface="Times New Roman" pitchFamily="18" charset="0"/>
            </a:endParaRPr>
          </a:p>
          <a:p>
            <a:pPr marL="457200" lvl="0" indent="-457200" algn="l" rtl="0">
              <a:lnSpc>
                <a:spcPct val="110000"/>
              </a:lnSpc>
              <a:spcBef>
                <a:spcPts val="1800"/>
              </a:spcBef>
              <a:spcAft>
                <a:spcPts val="0"/>
              </a:spcAft>
              <a:buSzPts val="2240"/>
              <a:buFont typeface="Arial"/>
              <a:buChar char="•"/>
            </a:pPr>
            <a:r>
              <a:rPr lang="kk-KZ" sz="2800" dirty="0" smtClean="0">
                <a:solidFill>
                  <a:srgbClr val="00B0F0"/>
                </a:solidFill>
                <a:latin typeface="Times New Roman" pitchFamily="18" charset="0"/>
                <a:cs typeface="Times New Roman" pitchFamily="18" charset="0"/>
              </a:rPr>
              <a:t>Тамақ ішер алдында</a:t>
            </a:r>
            <a:endParaRPr dirty="0">
              <a:solidFill>
                <a:srgbClr val="00B0F0"/>
              </a:solidFill>
              <a:latin typeface="Times New Roman" pitchFamily="18" charset="0"/>
              <a:cs typeface="Times New Roman" pitchFamily="18" charset="0"/>
            </a:endParaRPr>
          </a:p>
          <a:p>
            <a:pPr marL="0" lvl="0" indent="0" algn="l" rtl="0">
              <a:lnSpc>
                <a:spcPct val="110000"/>
              </a:lnSpc>
              <a:spcBef>
                <a:spcPts val="1800"/>
              </a:spcBef>
              <a:spcAft>
                <a:spcPts val="0"/>
              </a:spcAft>
              <a:buSzPts val="2240"/>
              <a:buFont typeface="Arial"/>
              <a:buNone/>
            </a:pPr>
            <a:endParaRPr sz="2800" dirty="0"/>
          </a:p>
        </p:txBody>
      </p:sp>
      <p:sp>
        <p:nvSpPr>
          <p:cNvPr id="780" name="Google Shape;780;p81"/>
          <p:cNvSpPr txBox="1">
            <a:spLocks noGrp="1"/>
          </p:cNvSpPr>
          <p:nvPr>
            <p:ph type="body" idx="3"/>
          </p:nvPr>
        </p:nvSpPr>
        <p:spPr>
          <a:xfrm>
            <a:off x="4596477" y="1475098"/>
            <a:ext cx="4041775" cy="979487"/>
          </a:xfrm>
          <a:prstGeom prst="rect">
            <a:avLst/>
          </a:prstGeom>
          <a:noFill/>
          <a:ln>
            <a:noFill/>
          </a:ln>
        </p:spPr>
        <p:txBody>
          <a:bodyPr spcFirstLastPara="1" wrap="square" lIns="18000" tIns="0" rIns="18000" bIns="0" anchor="b" anchorCtr="0">
            <a:normAutofit fontScale="92500" lnSpcReduction="10000"/>
          </a:bodyPr>
          <a:lstStyle/>
          <a:p>
            <a:pPr marL="0" lvl="0" indent="0" algn="ctr">
              <a:spcBef>
                <a:spcPts val="0"/>
              </a:spcBef>
              <a:buSzPct val="80000"/>
            </a:pPr>
            <a:r>
              <a:rPr lang="ru-RU" sz="3200" dirty="0" err="1">
                <a:solidFill>
                  <a:srgbClr val="002060"/>
                </a:solidFill>
                <a:latin typeface="Times New Roman" pitchFamily="18" charset="0"/>
                <a:cs typeface="Times New Roman" pitchFamily="18" charset="0"/>
              </a:rPr>
              <a:t>Әрқашан</a:t>
            </a:r>
            <a:r>
              <a:rPr lang="ru-RU" sz="3200" dirty="0">
                <a:solidFill>
                  <a:srgbClr val="002060"/>
                </a:solidFill>
                <a:latin typeface="Times New Roman" pitchFamily="18" charset="0"/>
                <a:cs typeface="Times New Roman" pitchFamily="18" charset="0"/>
              </a:rPr>
              <a:t> </a:t>
            </a:r>
            <a:r>
              <a:rPr lang="ru-RU" sz="3200" dirty="0" err="1">
                <a:solidFill>
                  <a:srgbClr val="002060"/>
                </a:solidFill>
                <a:latin typeface="Times New Roman" pitchFamily="18" charset="0"/>
                <a:cs typeface="Times New Roman" pitchFamily="18" charset="0"/>
              </a:rPr>
              <a:t>қолыңызды</a:t>
            </a:r>
            <a:r>
              <a:rPr lang="ru-RU" sz="3200" dirty="0">
                <a:solidFill>
                  <a:srgbClr val="002060"/>
                </a:solidFill>
                <a:latin typeface="Times New Roman" pitchFamily="18" charset="0"/>
                <a:cs typeface="Times New Roman" pitchFamily="18" charset="0"/>
              </a:rPr>
              <a:t> </a:t>
            </a:r>
            <a:r>
              <a:rPr lang="ru-RU" sz="3200" dirty="0" err="1" smtClean="0">
                <a:solidFill>
                  <a:srgbClr val="002060"/>
                </a:solidFill>
                <a:latin typeface="Times New Roman" pitchFamily="18" charset="0"/>
                <a:cs typeface="Times New Roman" pitchFamily="18" charset="0"/>
              </a:rPr>
              <a:t>жуыңыз</a:t>
            </a:r>
            <a:r>
              <a:rPr lang="ru-RU" sz="3200" dirty="0" smtClean="0">
                <a:solidFill>
                  <a:srgbClr val="002060"/>
                </a:solidFill>
                <a:latin typeface="Times New Roman" pitchFamily="18" charset="0"/>
                <a:cs typeface="Times New Roman" pitchFamily="18" charset="0"/>
              </a:rPr>
              <a:t>:</a:t>
            </a:r>
            <a:endParaRPr dirty="0">
              <a:solidFill>
                <a:srgbClr val="002060"/>
              </a:solidFill>
              <a:latin typeface="Times New Roman" pitchFamily="18" charset="0"/>
              <a:cs typeface="Times New Roman" pitchFamily="18" charset="0"/>
            </a:endParaRPr>
          </a:p>
        </p:txBody>
      </p:sp>
      <p:sp>
        <p:nvSpPr>
          <p:cNvPr id="781" name="Google Shape;781;p81"/>
          <p:cNvSpPr txBox="1">
            <a:spLocks noGrp="1"/>
          </p:cNvSpPr>
          <p:nvPr>
            <p:ph type="body" idx="4"/>
          </p:nvPr>
        </p:nvSpPr>
        <p:spPr>
          <a:xfrm>
            <a:off x="4645029" y="2174882"/>
            <a:ext cx="4041775" cy="4454525"/>
          </a:xfrm>
          <a:prstGeom prst="rect">
            <a:avLst/>
          </a:prstGeom>
          <a:noFill/>
          <a:ln>
            <a:noFill/>
          </a:ln>
        </p:spPr>
        <p:txBody>
          <a:bodyPr spcFirstLastPara="1" wrap="square" lIns="18000" tIns="0" rIns="18000" bIns="0" anchor="t" anchorCtr="0">
            <a:normAutofit fontScale="70000" lnSpcReduction="20000"/>
          </a:bodyPr>
          <a:lstStyle/>
          <a:p>
            <a:pPr marL="0" lvl="0" indent="0" algn="l" rtl="0">
              <a:lnSpc>
                <a:spcPct val="110000"/>
              </a:lnSpc>
              <a:spcBef>
                <a:spcPts val="0"/>
              </a:spcBef>
              <a:spcAft>
                <a:spcPts val="0"/>
              </a:spcAft>
              <a:buSzPct val="80000"/>
              <a:buFont typeface="Arial"/>
              <a:buNone/>
            </a:pPr>
            <a:endParaRPr sz="2800" dirty="0"/>
          </a:p>
          <a:p>
            <a:pPr marL="457200" lvl="0" indent="-457200" algn="l" rtl="0">
              <a:lnSpc>
                <a:spcPct val="110000"/>
              </a:lnSpc>
              <a:spcBef>
                <a:spcPts val="1800"/>
              </a:spcBef>
              <a:spcAft>
                <a:spcPts val="0"/>
              </a:spcAft>
              <a:buSzPct val="80000"/>
              <a:buFont typeface="Arial"/>
              <a:buChar char="•"/>
            </a:pPr>
            <a:r>
              <a:rPr lang="kk-KZ" sz="2800" b="1" dirty="0" smtClean="0">
                <a:solidFill>
                  <a:srgbClr val="002060"/>
                </a:solidFill>
                <a:latin typeface="Times New Roman" pitchFamily="18" charset="0"/>
                <a:cs typeface="Times New Roman" pitchFamily="18" charset="0"/>
              </a:rPr>
              <a:t>Жеке қорғаныш құралдарын (ЖҚҚ) шешкеннен кейін</a:t>
            </a:r>
            <a:endParaRPr b="1" dirty="0">
              <a:solidFill>
                <a:srgbClr val="002060"/>
              </a:solidFill>
              <a:latin typeface="Times New Roman" pitchFamily="18" charset="0"/>
              <a:cs typeface="Times New Roman" pitchFamily="18" charset="0"/>
            </a:endParaRPr>
          </a:p>
          <a:p>
            <a:pPr marL="457200" lvl="0" indent="-457200" algn="l" rtl="0">
              <a:lnSpc>
                <a:spcPct val="110000"/>
              </a:lnSpc>
              <a:spcBef>
                <a:spcPts val="1800"/>
              </a:spcBef>
              <a:spcAft>
                <a:spcPts val="0"/>
              </a:spcAft>
              <a:buSzPct val="80000"/>
              <a:buFont typeface="Arial"/>
              <a:buChar char="•"/>
            </a:pPr>
            <a:r>
              <a:rPr lang="kk-KZ" sz="2800" b="1" dirty="0" smtClean="0">
                <a:solidFill>
                  <a:srgbClr val="002060"/>
                </a:solidFill>
                <a:latin typeface="Times New Roman" pitchFamily="18" charset="0"/>
                <a:cs typeface="Times New Roman" pitchFamily="18" charset="0"/>
              </a:rPr>
              <a:t>Ас даярлаудан кейін </a:t>
            </a:r>
          </a:p>
          <a:p>
            <a:pPr marL="457200" lvl="0" indent="-457200" algn="l" rtl="0">
              <a:lnSpc>
                <a:spcPct val="110000"/>
              </a:lnSpc>
              <a:spcBef>
                <a:spcPts val="1800"/>
              </a:spcBef>
              <a:spcAft>
                <a:spcPts val="0"/>
              </a:spcAft>
              <a:buSzPct val="80000"/>
              <a:buFont typeface="Arial"/>
              <a:buChar char="•"/>
            </a:pPr>
            <a:r>
              <a:rPr lang="kk-KZ" sz="2800" b="1" dirty="0" smtClean="0">
                <a:solidFill>
                  <a:srgbClr val="002060"/>
                </a:solidFill>
                <a:latin typeface="Times New Roman" pitchFamily="18" charset="0"/>
                <a:cs typeface="Times New Roman" pitchFamily="18" charset="0"/>
              </a:rPr>
              <a:t>Тазалау жұмыстарынан кейін</a:t>
            </a:r>
            <a:endParaRPr b="1" dirty="0">
              <a:solidFill>
                <a:srgbClr val="002060"/>
              </a:solidFill>
              <a:latin typeface="Times New Roman" pitchFamily="18" charset="0"/>
              <a:cs typeface="Times New Roman" pitchFamily="18" charset="0"/>
            </a:endParaRPr>
          </a:p>
          <a:p>
            <a:pPr lvl="0" indent="-457200">
              <a:spcBef>
                <a:spcPts val="1800"/>
              </a:spcBef>
              <a:buSzPct val="80000"/>
              <a:buFont typeface="Arial"/>
              <a:buChar char="•"/>
            </a:pPr>
            <a:r>
              <a:rPr lang="ru-RU" sz="2800" b="1" dirty="0" err="1">
                <a:solidFill>
                  <a:srgbClr val="002060"/>
                </a:solidFill>
                <a:latin typeface="Times New Roman" pitchFamily="18" charset="0"/>
                <a:cs typeface="Times New Roman" pitchFamily="18" charset="0"/>
              </a:rPr>
              <a:t>Қалдықтарды</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кәдеге</a:t>
            </a:r>
            <a:r>
              <a:rPr lang="ru-RU" sz="2800" b="1" dirty="0">
                <a:solidFill>
                  <a:srgbClr val="002060"/>
                </a:solidFill>
                <a:latin typeface="Times New Roman" pitchFamily="18" charset="0"/>
                <a:cs typeface="Times New Roman" pitchFamily="18" charset="0"/>
              </a:rPr>
              <a:t> </a:t>
            </a:r>
            <a:r>
              <a:rPr lang="ru-RU" sz="2800" b="1" dirty="0" err="1" smtClean="0">
                <a:solidFill>
                  <a:srgbClr val="002060"/>
                </a:solidFill>
                <a:latin typeface="Times New Roman" pitchFamily="18" charset="0"/>
                <a:cs typeface="Times New Roman" pitchFamily="18" charset="0"/>
              </a:rPr>
              <a:t>жаратудан</a:t>
            </a:r>
            <a:r>
              <a:rPr lang="ru-RU" sz="2800" b="1" dirty="0" smtClean="0">
                <a:solidFill>
                  <a:srgbClr val="002060"/>
                </a:solidFill>
                <a:latin typeface="Times New Roman" pitchFamily="18" charset="0"/>
                <a:cs typeface="Times New Roman" pitchFamily="18" charset="0"/>
              </a:rPr>
              <a:t> </a:t>
            </a:r>
            <a:r>
              <a:rPr lang="ru-RU" sz="2800" b="1" dirty="0" err="1" smtClean="0">
                <a:solidFill>
                  <a:srgbClr val="002060"/>
                </a:solidFill>
                <a:latin typeface="Times New Roman" pitchFamily="18" charset="0"/>
                <a:cs typeface="Times New Roman" pitchFamily="18" charset="0"/>
              </a:rPr>
              <a:t>кейін</a:t>
            </a:r>
            <a:endParaRPr lang="ru-RU" sz="2800" b="1" dirty="0" smtClean="0">
              <a:solidFill>
                <a:srgbClr val="002060"/>
              </a:solidFill>
              <a:latin typeface="Times New Roman" pitchFamily="18" charset="0"/>
              <a:cs typeface="Times New Roman" pitchFamily="18" charset="0"/>
            </a:endParaRPr>
          </a:p>
          <a:p>
            <a:pPr lvl="0" indent="-457200">
              <a:spcBef>
                <a:spcPts val="1800"/>
              </a:spcBef>
              <a:buSzPct val="80000"/>
              <a:buFont typeface="Arial"/>
              <a:buChar char="•"/>
            </a:pPr>
            <a:r>
              <a:rPr lang="kk-KZ" sz="2800" b="1" dirty="0" smtClean="0">
                <a:solidFill>
                  <a:srgbClr val="002060"/>
                </a:solidFill>
                <a:latin typeface="Times New Roman" pitchFamily="18" charset="0"/>
                <a:cs typeface="Times New Roman" pitchFamily="18" charset="0"/>
              </a:rPr>
              <a:t>Қолғап шешкеннен кейін </a:t>
            </a:r>
            <a:endParaRPr b="1" dirty="0">
              <a:solidFill>
                <a:srgbClr val="002060"/>
              </a:solidFill>
              <a:latin typeface="Times New Roman" pitchFamily="18" charset="0"/>
              <a:cs typeface="Times New Roman" pitchFamily="18" charset="0"/>
            </a:endParaRPr>
          </a:p>
          <a:p>
            <a:pPr marL="457200" lvl="0" indent="-457200" algn="l" rtl="0">
              <a:lnSpc>
                <a:spcPct val="110000"/>
              </a:lnSpc>
              <a:spcBef>
                <a:spcPts val="1800"/>
              </a:spcBef>
              <a:spcAft>
                <a:spcPts val="0"/>
              </a:spcAft>
              <a:buSzPct val="80000"/>
              <a:buFont typeface="Arial"/>
              <a:buChar char="•"/>
            </a:pPr>
            <a:r>
              <a:rPr lang="kk-KZ" sz="2800" b="1" dirty="0" smtClean="0">
                <a:solidFill>
                  <a:srgbClr val="002060"/>
                </a:solidFill>
                <a:latin typeface="Times New Roman" pitchFamily="18" charset="0"/>
                <a:cs typeface="Times New Roman" pitchFamily="18" charset="0"/>
              </a:rPr>
              <a:t>Қақыру және жөтелден кейін</a:t>
            </a:r>
            <a:endParaRPr b="1" dirty="0">
              <a:solidFill>
                <a:srgbClr val="002060"/>
              </a:solidFill>
              <a:latin typeface="Times New Roman" pitchFamily="18" charset="0"/>
              <a:cs typeface="Times New Roman" pitchFamily="18" charset="0"/>
            </a:endParaRPr>
          </a:p>
          <a:p>
            <a:pPr marL="457200" lvl="0" indent="-457200" algn="l" rtl="0">
              <a:lnSpc>
                <a:spcPct val="110000"/>
              </a:lnSpc>
              <a:spcBef>
                <a:spcPts val="1800"/>
              </a:spcBef>
              <a:spcAft>
                <a:spcPts val="0"/>
              </a:spcAft>
              <a:buSzPct val="80000"/>
              <a:buFont typeface="Arial"/>
              <a:buChar char="•"/>
            </a:pPr>
            <a:r>
              <a:rPr lang="kk-KZ" sz="2800" b="1" dirty="0" smtClean="0">
                <a:solidFill>
                  <a:srgbClr val="002060"/>
                </a:solidFill>
                <a:latin typeface="Times New Roman" pitchFamily="18" charset="0"/>
                <a:cs typeface="Times New Roman" pitchFamily="18" charset="0"/>
              </a:rPr>
              <a:t>Әжетханадан кейін</a:t>
            </a:r>
            <a:endParaRPr b="1" dirty="0">
              <a:solidFill>
                <a:srgbClr val="002060"/>
              </a:solidFill>
              <a:latin typeface="Times New Roman" pitchFamily="18" charset="0"/>
              <a:cs typeface="Times New Roman" pitchFamily="18" charset="0"/>
            </a:endParaRPr>
          </a:p>
          <a:p>
            <a:pPr marL="457200" lvl="0" indent="-346964" algn="l" rtl="0">
              <a:lnSpc>
                <a:spcPct val="110000"/>
              </a:lnSpc>
              <a:spcBef>
                <a:spcPts val="1800"/>
              </a:spcBef>
              <a:spcAft>
                <a:spcPts val="0"/>
              </a:spcAft>
              <a:buSzPct val="80000"/>
              <a:buFont typeface="Arial"/>
              <a:buNone/>
            </a:pPr>
            <a:endParaRPr sz="2800" dirty="0"/>
          </a:p>
          <a:p>
            <a:pPr marL="0" lvl="0" indent="0" algn="l" rtl="0">
              <a:lnSpc>
                <a:spcPct val="110000"/>
              </a:lnSpc>
              <a:spcBef>
                <a:spcPts val="1800"/>
              </a:spcBef>
              <a:spcAft>
                <a:spcPts val="0"/>
              </a:spcAft>
              <a:buSzPct val="80000"/>
              <a:buFont typeface="Arial"/>
              <a:buNone/>
            </a:pPr>
            <a:endParaRPr sz="2800" dirty="0"/>
          </a:p>
          <a:p>
            <a:pPr marL="0" lvl="0" indent="0" algn="l" rtl="0">
              <a:lnSpc>
                <a:spcPct val="110000"/>
              </a:lnSpc>
              <a:spcBef>
                <a:spcPts val="1600"/>
              </a:spcBef>
              <a:spcAft>
                <a:spcPts val="0"/>
              </a:spcAft>
              <a:buSzPct val="80000"/>
              <a:buFont typeface="Arial"/>
              <a:buNone/>
            </a:pPr>
            <a:endParaRPr dirty="0"/>
          </a:p>
        </p:txBody>
      </p:sp>
      <p:pic>
        <p:nvPicPr>
          <p:cNvPr id="782" name="Google Shape;782;p81" descr="A close up of a sign&#10;&#10;Description generated with very high confidence"/>
          <p:cNvPicPr preferRelativeResize="0"/>
          <p:nvPr/>
        </p:nvPicPr>
        <p:blipFill rotWithShape="1">
          <a:blip r:embed="rId3">
            <a:alphaModFix/>
          </a:blip>
          <a:srcRect/>
          <a:stretch/>
        </p:blipFill>
        <p:spPr>
          <a:xfrm>
            <a:off x="3332525" y="3968702"/>
            <a:ext cx="1274136" cy="1280820"/>
          </a:xfrm>
          <a:prstGeom prst="rect">
            <a:avLst/>
          </a:prstGeom>
          <a:noFill/>
          <a:ln>
            <a:noFill/>
          </a:ln>
        </p:spPr>
      </p:pic>
      <p:sp>
        <p:nvSpPr>
          <p:cNvPr id="783" name="Google Shape;783;p81"/>
          <p:cNvSpPr txBox="1"/>
          <p:nvPr/>
        </p:nvSpPr>
        <p:spPr>
          <a:xfrm>
            <a:off x="7038328" y="182847"/>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82"/>
          <p:cNvSpPr txBox="1">
            <a:spLocks noGrp="1"/>
          </p:cNvSpPr>
          <p:nvPr>
            <p:ph type="title"/>
          </p:nvPr>
        </p:nvSpPr>
        <p:spPr>
          <a:xfrm>
            <a:off x="353516" y="671840"/>
            <a:ext cx="6985019" cy="720000"/>
          </a:xfrm>
          <a:prstGeom prst="rect">
            <a:avLst/>
          </a:prstGeom>
          <a:noFill/>
          <a:ln>
            <a:noFill/>
          </a:ln>
        </p:spPr>
        <p:txBody>
          <a:bodyPr spcFirstLastPara="1" wrap="square" lIns="18000" tIns="0" rIns="360000" bIns="0" anchor="b" anchorCtr="0">
            <a:noAutofit/>
          </a:bodyPr>
          <a:lstStyle/>
          <a:p>
            <a:pPr lvl="0">
              <a:buSzPts val="3200"/>
            </a:pPr>
            <a:r>
              <a:rPr lang="ru-RU" sz="3200" dirty="0" err="1">
                <a:latin typeface="Times New Roman" pitchFamily="18" charset="0"/>
                <a:cs typeface="Times New Roman" pitchFamily="18" charset="0"/>
              </a:rPr>
              <a:t>Қолды</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гигиеналық</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өңдеуді</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дұрыс</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орындауға</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қойылатын</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жалпы</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талаптар</a:t>
            </a:r>
            <a:endParaRPr dirty="0">
              <a:latin typeface="Times New Roman" pitchFamily="18" charset="0"/>
              <a:cs typeface="Times New Roman" pitchFamily="18" charset="0"/>
            </a:endParaRPr>
          </a:p>
        </p:txBody>
      </p:sp>
      <p:sp>
        <p:nvSpPr>
          <p:cNvPr id="790" name="Google Shape;790;p82"/>
          <p:cNvSpPr txBox="1">
            <a:spLocks noGrp="1"/>
          </p:cNvSpPr>
          <p:nvPr>
            <p:ph type="body" idx="1"/>
          </p:nvPr>
        </p:nvSpPr>
        <p:spPr>
          <a:xfrm>
            <a:off x="233859" y="1588960"/>
            <a:ext cx="8424001" cy="4237200"/>
          </a:xfrm>
          <a:prstGeom prst="rect">
            <a:avLst/>
          </a:prstGeom>
          <a:noFill/>
          <a:ln>
            <a:noFill/>
          </a:ln>
        </p:spPr>
        <p:txBody>
          <a:bodyPr spcFirstLastPara="1" wrap="square" lIns="18000" tIns="0" rIns="18000" bIns="0" anchor="t" anchorCtr="0">
            <a:noAutofit/>
          </a:bodyPr>
          <a:lstStyle/>
          <a:p>
            <a:pPr marL="342900" lvl="0" indent="-342900">
              <a:spcBef>
                <a:spcPts val="0"/>
              </a:spcBef>
              <a:buSzPts val="1920"/>
              <a:buFont typeface="Arial"/>
              <a:buChar char="•"/>
            </a:pPr>
            <a:r>
              <a:rPr lang="ru-RU" sz="3200" dirty="0" err="1">
                <a:solidFill>
                  <a:srgbClr val="FF0000"/>
                </a:solidFill>
                <a:latin typeface="Times New Roman" pitchFamily="18" charset="0"/>
                <a:cs typeface="Times New Roman" pitchFamily="18" charset="0"/>
              </a:rPr>
              <a:t>Сақиналар</a:t>
            </a:r>
            <a:r>
              <a:rPr lang="ru-RU" sz="3200" dirty="0">
                <a:solidFill>
                  <a:srgbClr val="FF0000"/>
                </a:solidFill>
                <a:latin typeface="Times New Roman" pitchFamily="18" charset="0"/>
                <a:cs typeface="Times New Roman" pitchFamily="18" charset="0"/>
              </a:rPr>
              <a:t> мен </a:t>
            </a:r>
            <a:r>
              <a:rPr lang="ru-RU" sz="3200" dirty="0" err="1">
                <a:solidFill>
                  <a:srgbClr val="FF0000"/>
                </a:solidFill>
                <a:latin typeface="Times New Roman" pitchFamily="18" charset="0"/>
                <a:cs typeface="Times New Roman" pitchFamily="18" charset="0"/>
              </a:rPr>
              <a:t>білезіктер</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сияқты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зергерлік</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бұйымдарды</a:t>
            </a:r>
            <a:r>
              <a:rPr lang="ru-RU" sz="3200" dirty="0">
                <a:solidFill>
                  <a:srgbClr val="FF0000"/>
                </a:solidFill>
                <a:latin typeface="Times New Roman" pitchFamily="18" charset="0"/>
                <a:cs typeface="Times New Roman" pitchFamily="18" charset="0"/>
              </a:rPr>
              <a:t> кию </a:t>
            </a:r>
            <a:r>
              <a:rPr lang="ru-RU" sz="3200" dirty="0" err="1">
                <a:solidFill>
                  <a:srgbClr val="FF0000"/>
                </a:solidFill>
                <a:latin typeface="Times New Roman" pitchFamily="18" charset="0"/>
                <a:cs typeface="Times New Roman" pitchFamily="18" charset="0"/>
              </a:rPr>
              <a:t>ұсынылмайды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оларды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қолды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өңдеуден</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бұрын</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алып</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тастау</a:t>
            </a:r>
            <a:r>
              <a:rPr lang="ru-RU" sz="3200" dirty="0">
                <a:solidFill>
                  <a:srgbClr val="FF0000"/>
                </a:solidFill>
                <a:latin typeface="Times New Roman" pitchFamily="18" charset="0"/>
                <a:cs typeface="Times New Roman" pitchFamily="18" charset="0"/>
              </a:rPr>
              <a:t> </a:t>
            </a:r>
            <a:r>
              <a:rPr lang="ru-RU" sz="3200" dirty="0" err="1" smtClean="0">
                <a:solidFill>
                  <a:srgbClr val="FF0000"/>
                </a:solidFill>
                <a:latin typeface="Times New Roman" pitchFamily="18" charset="0"/>
                <a:cs typeface="Times New Roman" pitchFamily="18" charset="0"/>
              </a:rPr>
              <a:t>керек</a:t>
            </a:r>
            <a:r>
              <a:rPr lang="ru-RU" sz="3200" dirty="0" smtClean="0">
                <a:solidFill>
                  <a:srgbClr val="FF0000"/>
                </a:solidFill>
                <a:latin typeface="Times New Roman" pitchFamily="18" charset="0"/>
                <a:cs typeface="Times New Roman" pitchFamily="18" charset="0"/>
              </a:rPr>
              <a:t>! </a:t>
            </a:r>
          </a:p>
          <a:p>
            <a:pPr marL="342900" lvl="0" indent="-342900">
              <a:spcBef>
                <a:spcPts val="0"/>
              </a:spcBef>
              <a:buSzPts val="1920"/>
              <a:buFont typeface="Arial"/>
              <a:buChar char="•"/>
            </a:pPr>
            <a:r>
              <a:rPr lang="ru-RU" sz="3200" dirty="0" err="1" smtClean="0">
                <a:solidFill>
                  <a:srgbClr val="FF0000"/>
                </a:solidFill>
                <a:latin typeface="Times New Roman" pitchFamily="18" charset="0"/>
                <a:cs typeface="Times New Roman" pitchFamily="18" charset="0"/>
              </a:rPr>
              <a:t>Жасанды</a:t>
            </a:r>
            <a:r>
              <a:rPr lang="ru-RU" sz="3200" dirty="0" smtClean="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немесе</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жалған</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тырнақтар</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болмауы</a:t>
            </a:r>
            <a:r>
              <a:rPr lang="ru-RU" sz="3200" dirty="0">
                <a:solidFill>
                  <a:srgbClr val="FF0000"/>
                </a:solidFill>
                <a:latin typeface="Times New Roman" pitchFamily="18" charset="0"/>
                <a:cs typeface="Times New Roman" pitchFamily="18" charset="0"/>
              </a:rPr>
              <a:t> </a:t>
            </a:r>
            <a:r>
              <a:rPr lang="ru-RU" sz="3200" dirty="0" err="1" smtClean="0">
                <a:solidFill>
                  <a:srgbClr val="FF0000"/>
                </a:solidFill>
                <a:latin typeface="Times New Roman" pitchFamily="18" charset="0"/>
                <a:cs typeface="Times New Roman" pitchFamily="18" charset="0"/>
              </a:rPr>
              <a:t>керек</a:t>
            </a:r>
            <a:r>
              <a:rPr lang="ru-RU" sz="3200" dirty="0" smtClean="0">
                <a:solidFill>
                  <a:srgbClr val="FF0000"/>
                </a:solidFill>
                <a:latin typeface="Times New Roman" pitchFamily="18" charset="0"/>
                <a:cs typeface="Times New Roman" pitchFamily="18" charset="0"/>
              </a:rPr>
              <a:t>!  </a:t>
            </a:r>
          </a:p>
          <a:p>
            <a:pPr marL="342900" lvl="0" indent="-342900">
              <a:spcBef>
                <a:spcPts val="0"/>
              </a:spcBef>
              <a:buSzPts val="1920"/>
              <a:buFont typeface="Arial"/>
              <a:buChar char="•"/>
            </a:pPr>
            <a:r>
              <a:rPr lang="ru-RU" sz="3200" dirty="0" err="1" smtClean="0">
                <a:solidFill>
                  <a:srgbClr val="FF0000"/>
                </a:solidFill>
                <a:latin typeface="Times New Roman" pitchFamily="18" charset="0"/>
                <a:cs typeface="Times New Roman" pitchFamily="18" charset="0"/>
              </a:rPr>
              <a:t>Тырнақтар</a:t>
            </a:r>
            <a:r>
              <a:rPr lang="ru-RU" sz="3200" dirty="0" smtClean="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қысқа</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болуы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керек</a:t>
            </a:r>
            <a:r>
              <a:rPr lang="ru-RU" sz="3200" dirty="0">
                <a:solidFill>
                  <a:srgbClr val="FF0000"/>
                </a:solidFill>
                <a:latin typeface="Times New Roman" pitchFamily="18" charset="0"/>
                <a:cs typeface="Times New Roman" pitchFamily="18" charset="0"/>
              </a:rPr>
              <a:t> (&lt;0,5 см</a:t>
            </a:r>
            <a:r>
              <a:rPr lang="ru-RU" sz="3200" dirty="0" smtClean="0">
                <a:solidFill>
                  <a:srgbClr val="FF0000"/>
                </a:solidFill>
                <a:latin typeface="Times New Roman" pitchFamily="18" charset="0"/>
                <a:cs typeface="Times New Roman" pitchFamily="18" charset="0"/>
              </a:rPr>
              <a:t>)!</a:t>
            </a:r>
          </a:p>
          <a:p>
            <a:pPr marL="342900" lvl="0" indent="-342900">
              <a:spcBef>
                <a:spcPts val="0"/>
              </a:spcBef>
              <a:buSzPts val="1920"/>
              <a:buFont typeface="Arial"/>
              <a:buChar char="•"/>
            </a:pPr>
            <a:r>
              <a:rPr lang="ru-RU" sz="3200" dirty="0" err="1" smtClean="0">
                <a:solidFill>
                  <a:srgbClr val="FF0000"/>
                </a:solidFill>
                <a:latin typeface="Times New Roman" pitchFamily="18" charset="0"/>
                <a:cs typeface="Times New Roman" pitchFamily="18" charset="0"/>
              </a:rPr>
              <a:t>Қысқа</a:t>
            </a:r>
            <a:r>
              <a:rPr lang="ru-RU" sz="3200" dirty="0" smtClean="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жеңді</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киім</a:t>
            </a:r>
            <a:r>
              <a:rPr lang="ru-RU" sz="3200" dirty="0">
                <a:solidFill>
                  <a:srgbClr val="FF0000"/>
                </a:solidFill>
                <a:latin typeface="Times New Roman" pitchFamily="18" charset="0"/>
                <a:cs typeface="Times New Roman" pitchFamily="18" charset="0"/>
              </a:rPr>
              <a:t> </a:t>
            </a:r>
            <a:r>
              <a:rPr lang="ru-RU" sz="3200" dirty="0" err="1" smtClean="0">
                <a:solidFill>
                  <a:srgbClr val="FF0000"/>
                </a:solidFill>
                <a:latin typeface="Times New Roman" pitchFamily="18" charset="0"/>
                <a:cs typeface="Times New Roman" pitchFamily="18" charset="0"/>
              </a:rPr>
              <a:t>ұсынылады</a:t>
            </a:r>
            <a:r>
              <a:rPr lang="ru-RU" sz="3200" dirty="0" smtClean="0">
                <a:solidFill>
                  <a:srgbClr val="FF0000"/>
                </a:solidFill>
                <a:latin typeface="Times New Roman" pitchFamily="18" charset="0"/>
                <a:cs typeface="Times New Roman" pitchFamily="18" charset="0"/>
              </a:rPr>
              <a:t>!</a:t>
            </a:r>
            <a:endParaRPr sz="3200" dirty="0">
              <a:solidFill>
                <a:srgbClr val="FF0000"/>
              </a:solidFill>
              <a:latin typeface="Times New Roman" pitchFamily="18" charset="0"/>
              <a:cs typeface="Times New Roman" pitchFamily="18" charset="0"/>
            </a:endParaRPr>
          </a:p>
        </p:txBody>
      </p:sp>
      <p:pic>
        <p:nvPicPr>
          <p:cNvPr id="791" name="Google Shape;791;p82"/>
          <p:cNvPicPr preferRelativeResize="0"/>
          <p:nvPr/>
        </p:nvPicPr>
        <p:blipFill rotWithShape="1">
          <a:blip r:embed="rId3">
            <a:alphaModFix/>
          </a:blip>
          <a:srcRect/>
          <a:stretch/>
        </p:blipFill>
        <p:spPr>
          <a:xfrm rot="-9749551">
            <a:off x="7135943" y="4464910"/>
            <a:ext cx="1708517" cy="1188549"/>
          </a:xfrm>
          <a:prstGeom prst="rect">
            <a:avLst/>
          </a:prstGeom>
          <a:noFill/>
          <a:ln>
            <a:noFill/>
          </a:ln>
        </p:spPr>
      </p:pic>
      <p:pic>
        <p:nvPicPr>
          <p:cNvPr id="792" name="Google Shape;792;p82"/>
          <p:cNvPicPr preferRelativeResize="0"/>
          <p:nvPr/>
        </p:nvPicPr>
        <p:blipFill rotWithShape="1">
          <a:blip r:embed="rId4">
            <a:alphaModFix/>
          </a:blip>
          <a:srcRect/>
          <a:stretch/>
        </p:blipFill>
        <p:spPr>
          <a:xfrm rot="883466" flipH="1">
            <a:off x="6234823" y="5385522"/>
            <a:ext cx="1811798" cy="1262964"/>
          </a:xfrm>
          <a:prstGeom prst="rect">
            <a:avLst/>
          </a:prstGeom>
          <a:noFill/>
          <a:ln>
            <a:noFill/>
          </a:ln>
        </p:spPr>
      </p:pic>
      <p:sp>
        <p:nvSpPr>
          <p:cNvPr id="793" name="Google Shape;793;p82"/>
          <p:cNvSpPr txBox="1"/>
          <p:nvPr/>
        </p:nvSpPr>
        <p:spPr>
          <a:xfrm>
            <a:off x="7036486" y="194750"/>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83"/>
          <p:cNvSpPr txBox="1">
            <a:spLocks noGrp="1"/>
          </p:cNvSpPr>
          <p:nvPr>
            <p:ph type="body" idx="1"/>
          </p:nvPr>
        </p:nvSpPr>
        <p:spPr>
          <a:xfrm>
            <a:off x="345098" y="1083360"/>
            <a:ext cx="8424001" cy="4237200"/>
          </a:xfrm>
          <a:prstGeom prst="rect">
            <a:avLst/>
          </a:prstGeom>
          <a:noFill/>
          <a:ln>
            <a:noFill/>
          </a:ln>
        </p:spPr>
        <p:txBody>
          <a:bodyPr spcFirstLastPara="1" wrap="square" lIns="18000" tIns="0" rIns="18000" bIns="0" anchor="t" anchorCtr="0">
            <a:noAutofit/>
          </a:bodyPr>
          <a:lstStyle/>
          <a:p>
            <a:pPr marL="285750" lvl="0" indent="-285750">
              <a:spcBef>
                <a:spcPts val="0"/>
              </a:spcBef>
              <a:buSzPts val="1920"/>
              <a:buFont typeface="Arial"/>
              <a:buChar char="•"/>
            </a:pPr>
            <a:r>
              <a:rPr lang="ru-RU" sz="2400" b="1" dirty="0" err="1">
                <a:solidFill>
                  <a:srgbClr val="FF0000"/>
                </a:solidFill>
                <a:latin typeface="Times New Roman" pitchFamily="18" charset="0"/>
                <a:cs typeface="Times New Roman" pitchFamily="18" charset="0"/>
              </a:rPr>
              <a:t>Қолғапты</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пайдалану</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қолды</a:t>
            </a:r>
            <a:r>
              <a:rPr lang="ru-RU" sz="2400" b="1" dirty="0">
                <a:solidFill>
                  <a:srgbClr val="FF0000"/>
                </a:solidFill>
                <a:latin typeface="Times New Roman" pitchFamily="18" charset="0"/>
                <a:cs typeface="Times New Roman" pitchFamily="18" charset="0"/>
              </a:rPr>
              <a:t> </a:t>
            </a:r>
            <a:r>
              <a:rPr lang="ru-RU" sz="2400" b="1" dirty="0" smtClean="0">
                <a:solidFill>
                  <a:srgbClr val="FF0000"/>
                </a:solidFill>
                <a:latin typeface="Times New Roman" pitchFamily="18" charset="0"/>
                <a:cs typeface="Times New Roman" pitchFamily="18" charset="0"/>
              </a:rPr>
              <a:t> - </a:t>
            </a:r>
            <a:r>
              <a:rPr lang="ru-RU" sz="2400" b="1" dirty="0" err="1" smtClean="0">
                <a:solidFill>
                  <a:srgbClr val="FF0000"/>
                </a:solidFill>
                <a:latin typeface="Times New Roman" pitchFamily="18" charset="0"/>
                <a:cs typeface="Times New Roman" pitchFamily="18" charset="0"/>
              </a:rPr>
              <a:t>жуудың</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қажеті</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жоқ</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деген</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ұғым</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емес</a:t>
            </a:r>
            <a:r>
              <a:rPr lang="ru-RU" sz="2400" b="1" dirty="0" smtClean="0">
                <a:solidFill>
                  <a:srgbClr val="FF0000"/>
                </a:solidFill>
                <a:latin typeface="Times New Roman" pitchFamily="18" charset="0"/>
                <a:cs typeface="Times New Roman" pitchFamily="18" charset="0"/>
              </a:rPr>
              <a:t>!</a:t>
            </a:r>
          </a:p>
          <a:p>
            <a:pPr marL="285750" lvl="0" indent="-285750">
              <a:spcBef>
                <a:spcPts val="0"/>
              </a:spcBef>
              <a:buSzPts val="1920"/>
              <a:buFont typeface="Arial"/>
              <a:buChar char="•"/>
            </a:pP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Қажет</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болған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кезде</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егер</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Сіз</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қолғап</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киген</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болсаңыз</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қолды</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гигиеналық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өңдеу</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үшін</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міндетті</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түрде</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қолғапты</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шешу</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керек</a:t>
            </a:r>
            <a:r>
              <a:rPr lang="ru-RU" sz="2400" b="1" dirty="0" smtClean="0">
                <a:solidFill>
                  <a:srgbClr val="FF0000"/>
                </a:solidFill>
                <a:latin typeface="Times New Roman" pitchFamily="18" charset="0"/>
                <a:cs typeface="Times New Roman" pitchFamily="18" charset="0"/>
              </a:rPr>
              <a:t>!</a:t>
            </a:r>
          </a:p>
          <a:p>
            <a:pPr marL="285750" lvl="0" indent="-285750">
              <a:spcBef>
                <a:spcPts val="0"/>
              </a:spcBef>
              <a:buSzPts val="1920"/>
              <a:buFont typeface="Arial"/>
              <a:buChar char="•"/>
            </a:pPr>
            <a:r>
              <a:rPr lang="ru-RU" sz="2400" b="1" dirty="0" err="1" smtClean="0">
                <a:solidFill>
                  <a:srgbClr val="FF0000"/>
                </a:solidFill>
                <a:latin typeface="Times New Roman" pitchFamily="18" charset="0"/>
                <a:cs typeface="Times New Roman" pitchFamily="18" charset="0"/>
              </a:rPr>
              <a:t>Қолғапты</a:t>
            </a:r>
            <a:r>
              <a:rPr lang="ru-RU" sz="2400" b="1" dirty="0" smtClean="0">
                <a:solidFill>
                  <a:srgbClr val="FF0000"/>
                </a:solidFill>
                <a:latin typeface="Times New Roman" pitchFamily="18" charset="0"/>
                <a:cs typeface="Times New Roman" pitchFamily="18" charset="0"/>
              </a:rPr>
              <a:t> </a:t>
            </a:r>
            <a:r>
              <a:rPr lang="ru-RU" sz="2400" b="1" dirty="0">
                <a:solidFill>
                  <a:srgbClr val="FF0000"/>
                </a:solidFill>
                <a:latin typeface="Times New Roman" pitchFamily="18" charset="0"/>
                <a:cs typeface="Times New Roman" pitchFamily="18" charset="0"/>
              </a:rPr>
              <a:t>тек </a:t>
            </a:r>
            <a:r>
              <a:rPr lang="ru-RU" sz="2400" b="1" dirty="0" err="1" smtClean="0">
                <a:solidFill>
                  <a:srgbClr val="FF0000"/>
                </a:solidFill>
                <a:latin typeface="Times New Roman" pitchFamily="18" charset="0"/>
                <a:cs typeface="Times New Roman" pitchFamily="18" charset="0"/>
              </a:rPr>
              <a:t>белгіленген</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кезде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ғана</a:t>
            </a:r>
            <a:r>
              <a:rPr lang="ru-RU" sz="2400" b="1" dirty="0">
                <a:solidFill>
                  <a:srgbClr val="FF0000"/>
                </a:solidFill>
                <a:latin typeface="Times New Roman" pitchFamily="18" charset="0"/>
                <a:cs typeface="Times New Roman" pitchFamily="18" charset="0"/>
              </a:rPr>
              <a:t> кию </a:t>
            </a:r>
            <a:r>
              <a:rPr lang="ru-RU" sz="2400" b="1" dirty="0" err="1">
                <a:solidFill>
                  <a:srgbClr val="FF0000"/>
                </a:solidFill>
                <a:latin typeface="Times New Roman" pitchFamily="18" charset="0"/>
                <a:cs typeface="Times New Roman" pitchFamily="18" charset="0"/>
              </a:rPr>
              <a:t>керек</a:t>
            </a:r>
            <a:r>
              <a:rPr lang="ru-RU" sz="2400" b="1" dirty="0">
                <a:solidFill>
                  <a:srgbClr val="FF0000"/>
                </a:solidFill>
                <a:latin typeface="Times New Roman" pitchFamily="18" charset="0"/>
                <a:cs typeface="Times New Roman" pitchFamily="18" charset="0"/>
              </a:rPr>
              <a:t> </a:t>
            </a:r>
            <a:r>
              <a:rPr lang="ru-RU" sz="2400" b="1" dirty="0" smtClean="0">
                <a:solidFill>
                  <a:srgbClr val="FF0000"/>
                </a:solidFill>
                <a:latin typeface="Times New Roman" pitchFamily="18" charset="0"/>
                <a:cs typeface="Times New Roman" pitchFamily="18" charset="0"/>
              </a:rPr>
              <a:t>(«</a:t>
            </a:r>
            <a:r>
              <a:rPr lang="ru-RU" sz="2400" b="1" dirty="0" err="1" smtClean="0">
                <a:solidFill>
                  <a:srgbClr val="FF0000"/>
                </a:solidFill>
                <a:latin typeface="Times New Roman" pitchFamily="18" charset="0"/>
                <a:cs typeface="Times New Roman" pitchFamily="18" charset="0"/>
              </a:rPr>
              <a:t>Қол</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гигиенасы»пирамидасы</a:t>
            </a:r>
            <a:r>
              <a:rPr lang="ru-RU" sz="2400" b="1" dirty="0" smtClean="0">
                <a:solidFill>
                  <a:srgbClr val="FF0000"/>
                </a:solidFill>
                <a:latin typeface="Times New Roman" pitchFamily="18" charset="0"/>
                <a:cs typeface="Times New Roman" pitchFamily="18" charset="0"/>
              </a:rPr>
              <a:t> : </a:t>
            </a:r>
            <a:r>
              <a:rPr lang="ru-RU" sz="2400" b="1" dirty="0">
                <a:solidFill>
                  <a:srgbClr val="FF0000"/>
                </a:solidFill>
                <a:latin typeface="Times New Roman" pitchFamily="18" charset="0"/>
                <a:cs typeface="Times New Roman" pitchFamily="18" charset="0"/>
              </a:rPr>
              <a:t>неге, </a:t>
            </a:r>
            <a:r>
              <a:rPr lang="ru-RU" sz="2400" b="1" dirty="0" err="1">
                <a:solidFill>
                  <a:srgbClr val="FF0000"/>
                </a:solidFill>
                <a:latin typeface="Times New Roman" pitchFamily="18" charset="0"/>
                <a:cs typeface="Times New Roman" pitchFamily="18" charset="0"/>
              </a:rPr>
              <a:t>қалай</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және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қашан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брошюрасынан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және</a:t>
            </a:r>
            <a:r>
              <a:rPr lang="ru-RU" sz="2400" b="1" dirty="0">
                <a:solidFill>
                  <a:srgbClr val="FF0000"/>
                </a:solidFill>
                <a:latin typeface="Times New Roman" pitchFamily="18" charset="0"/>
                <a:cs typeface="Times New Roman" pitchFamily="18" charset="0"/>
              </a:rPr>
              <a:t> </a:t>
            </a:r>
            <a:r>
              <a:rPr lang="ru-RU" sz="2400" b="1" dirty="0" smtClean="0">
                <a:solidFill>
                  <a:srgbClr val="FF0000"/>
                </a:solidFill>
                <a:latin typeface="Times New Roman" pitchFamily="18" charset="0"/>
                <a:cs typeface="Times New Roman" pitchFamily="18" charset="0"/>
              </a:rPr>
              <a:t>«</a:t>
            </a:r>
            <a:r>
              <a:rPr lang="ru-RU" sz="2400" b="1" dirty="0" err="1" smtClean="0">
                <a:solidFill>
                  <a:srgbClr val="FF0000"/>
                </a:solidFill>
                <a:latin typeface="Times New Roman" pitchFamily="18" charset="0"/>
                <a:cs typeface="Times New Roman" pitchFamily="18" charset="0"/>
              </a:rPr>
              <a:t>Қолғапты</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пайдалану</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ақпараттық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буклетінен</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қараңыз</a:t>
            </a:r>
            <a:r>
              <a:rPr lang="ru-RU" sz="2400" b="1" dirty="0" smtClean="0">
                <a:solidFill>
                  <a:srgbClr val="FF0000"/>
                </a:solidFill>
                <a:latin typeface="Times New Roman" pitchFamily="18" charset="0"/>
                <a:cs typeface="Times New Roman" pitchFamily="18" charset="0"/>
              </a:rPr>
              <a:t>!)</a:t>
            </a:r>
            <a:endParaRPr b="1" dirty="0">
              <a:solidFill>
                <a:srgbClr val="FF0000"/>
              </a:solidFill>
              <a:latin typeface="Times New Roman" pitchFamily="18" charset="0"/>
              <a:cs typeface="Times New Roman" pitchFamily="18" charset="0"/>
            </a:endParaRPr>
          </a:p>
        </p:txBody>
      </p:sp>
      <p:sp>
        <p:nvSpPr>
          <p:cNvPr id="800" name="Google Shape;800;p83"/>
          <p:cNvSpPr txBox="1">
            <a:spLocks noGrp="1"/>
          </p:cNvSpPr>
          <p:nvPr>
            <p:ph type="title"/>
          </p:nvPr>
        </p:nvSpPr>
        <p:spPr>
          <a:xfrm>
            <a:off x="209065" y="346157"/>
            <a:ext cx="6120000" cy="720000"/>
          </a:xfrm>
          <a:prstGeom prst="rect">
            <a:avLst/>
          </a:prstGeom>
          <a:noFill/>
          <a:ln>
            <a:noFill/>
          </a:ln>
        </p:spPr>
        <p:txBody>
          <a:bodyPr spcFirstLastPara="1" wrap="square" lIns="18000" tIns="0" rIns="360000" bIns="0" anchor="b" anchorCtr="0">
            <a:noAutofit/>
          </a:bodyPr>
          <a:lstStyle/>
          <a:p>
            <a:pPr lvl="0">
              <a:buSzPts val="3200"/>
            </a:pPr>
            <a:r>
              <a:rPr lang="ru-RU" sz="3200" dirty="0" err="1" smtClean="0">
                <a:latin typeface="Times New Roman" pitchFamily="18" charset="0"/>
                <a:cs typeface="Times New Roman" pitchFamily="18" charset="0"/>
              </a:rPr>
              <a:t>Қол</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гигиенасы</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және</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қолғапты</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пайдалану</a:t>
            </a:r>
            <a:endParaRPr dirty="0">
              <a:latin typeface="Times New Roman" pitchFamily="18" charset="0"/>
              <a:cs typeface="Times New Roman" pitchFamily="18" charset="0"/>
            </a:endParaRPr>
          </a:p>
        </p:txBody>
      </p:sp>
      <p:sp>
        <p:nvSpPr>
          <p:cNvPr id="801" name="Google Shape;801;p83"/>
          <p:cNvSpPr/>
          <p:nvPr/>
        </p:nvSpPr>
        <p:spPr>
          <a:xfrm>
            <a:off x="718253" y="5063947"/>
            <a:ext cx="3012503" cy="1384995"/>
          </a:xfrm>
          <a:prstGeom prst="rect">
            <a:avLst/>
          </a:prstGeom>
          <a:noFill/>
          <a:ln w="38100" cap="flat" cmpd="sng">
            <a:solidFill>
              <a:srgbClr val="FF9900"/>
            </a:solidFill>
            <a:prstDash val="solid"/>
            <a:miter lim="800000"/>
            <a:headEnd type="none" w="sm" len="sm"/>
            <a:tailEnd type="none" w="sm" len="sm"/>
          </a:ln>
        </p:spPr>
        <p:txBody>
          <a:bodyPr spcFirstLastPara="1" wrap="square" lIns="0" tIns="45700" rIns="91425" bIns="45700" anchor="t" anchorCtr="0">
            <a:noAutofit/>
          </a:bodyPr>
          <a:lstStyle/>
          <a:p>
            <a:pPr marL="0" marR="0" lvl="0" indent="0" algn="ctr" rtl="0">
              <a:lnSpc>
                <a:spcPct val="100000"/>
              </a:lnSpc>
              <a:spcBef>
                <a:spcPts val="0"/>
              </a:spcBef>
              <a:spcAft>
                <a:spcPts val="0"/>
              </a:spcAft>
              <a:buClr>
                <a:srgbClr val="F47920"/>
              </a:buClr>
              <a:buSzPts val="2400"/>
              <a:buFont typeface="Arial"/>
              <a:buNone/>
            </a:pPr>
            <a:r>
              <a:rPr lang="ru-RU" sz="2400" b="1" dirty="0" smtClean="0">
                <a:latin typeface="Times New Roman" pitchFamily="18" charset="0"/>
                <a:cs typeface="Times New Roman" pitchFamily="18" charset="0"/>
              </a:rPr>
              <a:t>ҚОЛҒАП + ҚОЛ </a:t>
            </a:r>
            <a:r>
              <a:rPr lang="ru-RU" sz="2400" b="1" i="0" u="none" strike="noStrike" cap="none" dirty="0" smtClean="0">
                <a:solidFill>
                  <a:srgbClr val="000000"/>
                </a:solidFill>
                <a:latin typeface="Times New Roman" pitchFamily="18" charset="0"/>
                <a:cs typeface="Times New Roman" pitchFamily="18" charset="0"/>
                <a:sym typeface="Arial"/>
              </a:rPr>
              <a:t>ГИГИЕНАСЫ</a:t>
            </a:r>
            <a:endParaRPr dirty="0">
              <a:latin typeface="Times New Roman" pitchFamily="18" charset="0"/>
              <a:cs typeface="Times New Roman" pitchFamily="18" charset="0"/>
            </a:endParaRPr>
          </a:p>
          <a:p>
            <a:pPr marL="0" marR="0" lvl="0" indent="0" algn="ctr" rtl="0">
              <a:lnSpc>
                <a:spcPct val="100000"/>
              </a:lnSpc>
              <a:spcBef>
                <a:spcPts val="600"/>
              </a:spcBef>
              <a:spcAft>
                <a:spcPts val="0"/>
              </a:spcAft>
              <a:buClr>
                <a:srgbClr val="F47920"/>
              </a:buClr>
              <a:buSzPts val="2400"/>
              <a:buFont typeface="Arial"/>
              <a:buNone/>
            </a:pPr>
            <a:r>
              <a:rPr lang="ru-RU" sz="2400" b="1" i="0" u="none" strike="noStrike" cap="none" dirty="0">
                <a:solidFill>
                  <a:srgbClr val="F47920"/>
                </a:solidFill>
                <a:latin typeface="Times New Roman" pitchFamily="18" charset="0"/>
                <a:cs typeface="Times New Roman" pitchFamily="18" charset="0"/>
                <a:sym typeface="Arial"/>
              </a:rPr>
              <a:t>= </a:t>
            </a:r>
            <a:r>
              <a:rPr lang="ru-RU" sz="2400" b="1" i="0" u="none" strike="noStrike" cap="none" dirty="0" smtClean="0">
                <a:solidFill>
                  <a:srgbClr val="F47920"/>
                </a:solidFill>
                <a:latin typeface="Times New Roman" pitchFamily="18" charset="0"/>
                <a:cs typeface="Times New Roman" pitchFamily="18" charset="0"/>
                <a:sym typeface="Arial"/>
              </a:rPr>
              <a:t>ТАЗА ҚОЛДАР</a:t>
            </a:r>
            <a:endParaRPr dirty="0">
              <a:latin typeface="Times New Roman" pitchFamily="18" charset="0"/>
              <a:cs typeface="Times New Roman" pitchFamily="18" charset="0"/>
            </a:endParaRPr>
          </a:p>
        </p:txBody>
      </p:sp>
      <p:sp>
        <p:nvSpPr>
          <p:cNvPr id="802" name="Google Shape;802;p83"/>
          <p:cNvSpPr/>
          <p:nvPr/>
        </p:nvSpPr>
        <p:spPr>
          <a:xfrm>
            <a:off x="4118846" y="5039227"/>
            <a:ext cx="4650249" cy="1384995"/>
          </a:xfrm>
          <a:prstGeom prst="rect">
            <a:avLst/>
          </a:prstGeom>
          <a:noFill/>
          <a:ln w="19050" cap="flat" cmpd="sng">
            <a:solidFill>
              <a:srgbClr val="FF0000"/>
            </a:solidFill>
            <a:prstDash val="solid"/>
            <a:miter lim="800000"/>
            <a:headEnd type="none" w="sm" len="sm"/>
            <a:tailEnd type="none" w="sm" len="sm"/>
          </a:ln>
        </p:spPr>
        <p:txBody>
          <a:bodyPr spcFirstLastPara="1" wrap="square" lIns="0" tIns="45700" rIns="91425" bIns="45700" anchor="t" anchorCtr="0">
            <a:noAutofit/>
          </a:bodyPr>
          <a:lstStyle/>
          <a:p>
            <a:pPr marL="0" marR="0" lvl="0" indent="0" algn="ctr" rtl="0">
              <a:lnSpc>
                <a:spcPct val="100000"/>
              </a:lnSpc>
              <a:spcBef>
                <a:spcPts val="600"/>
              </a:spcBef>
              <a:spcAft>
                <a:spcPts val="0"/>
              </a:spcAft>
              <a:buClr>
                <a:srgbClr val="F47920"/>
              </a:buClr>
              <a:buSzPts val="2400"/>
              <a:buFont typeface="Arial"/>
              <a:buNone/>
            </a:pPr>
            <a:r>
              <a:rPr lang="kk-KZ" sz="2400" b="1" i="0" u="none" strike="noStrike" cap="none" dirty="0" smtClean="0">
                <a:solidFill>
                  <a:srgbClr val="000000"/>
                </a:solidFill>
                <a:latin typeface="Times New Roman" pitchFamily="18" charset="0"/>
                <a:cs typeface="Times New Roman" pitchFamily="18" charset="0"/>
                <a:sym typeface="Arial"/>
              </a:rPr>
              <a:t>ҚОЛ ГИГИЕНАСЫЗ   </a:t>
            </a:r>
          </a:p>
          <a:p>
            <a:pPr marL="0" marR="0" lvl="0" indent="0" algn="ctr" rtl="0">
              <a:lnSpc>
                <a:spcPct val="100000"/>
              </a:lnSpc>
              <a:spcBef>
                <a:spcPts val="600"/>
              </a:spcBef>
              <a:spcAft>
                <a:spcPts val="0"/>
              </a:spcAft>
              <a:buClr>
                <a:srgbClr val="F47920"/>
              </a:buClr>
              <a:buSzPts val="2400"/>
              <a:buFont typeface="Arial"/>
              <a:buNone/>
            </a:pPr>
            <a:r>
              <a:rPr lang="kk-KZ" sz="2400" b="1" i="0" u="none" strike="noStrike" cap="none" dirty="0" smtClean="0">
                <a:solidFill>
                  <a:srgbClr val="000000"/>
                </a:solidFill>
                <a:latin typeface="Times New Roman" pitchFamily="18" charset="0"/>
                <a:cs typeface="Times New Roman" pitchFamily="18" charset="0"/>
                <a:sym typeface="Arial"/>
              </a:rPr>
              <a:t>ҚОЛҒАП КИЮ</a:t>
            </a:r>
            <a:endParaRPr dirty="0">
              <a:latin typeface="Times New Roman" pitchFamily="18" charset="0"/>
              <a:cs typeface="Times New Roman" pitchFamily="18" charset="0"/>
            </a:endParaRPr>
          </a:p>
          <a:p>
            <a:pPr marL="0" marR="0" lvl="0" indent="0" algn="ctr" rtl="0">
              <a:lnSpc>
                <a:spcPct val="100000"/>
              </a:lnSpc>
              <a:spcBef>
                <a:spcPts val="600"/>
              </a:spcBef>
              <a:spcAft>
                <a:spcPts val="0"/>
              </a:spcAft>
              <a:buClr>
                <a:srgbClr val="F47920"/>
              </a:buClr>
              <a:buSzPts val="2400"/>
              <a:buFont typeface="Arial"/>
              <a:buNone/>
            </a:pPr>
            <a:r>
              <a:rPr lang="ru-RU" sz="2400" b="1" i="0" u="none" strike="noStrike" cap="none" dirty="0">
                <a:solidFill>
                  <a:srgbClr val="FF0000"/>
                </a:solidFill>
                <a:latin typeface="Times New Roman" pitchFamily="18" charset="0"/>
                <a:cs typeface="Times New Roman" pitchFamily="18" charset="0"/>
                <a:sym typeface="Arial"/>
              </a:rPr>
              <a:t>= </a:t>
            </a:r>
            <a:r>
              <a:rPr lang="ru-RU" sz="2400" b="1" i="0" u="none" strike="noStrike" cap="none" dirty="0" smtClean="0">
                <a:solidFill>
                  <a:srgbClr val="FF0000"/>
                </a:solidFill>
                <a:latin typeface="Times New Roman" pitchFamily="18" charset="0"/>
                <a:cs typeface="Times New Roman" pitchFamily="18" charset="0"/>
                <a:sym typeface="Arial"/>
              </a:rPr>
              <a:t>МИКРОБТАРДЫҢ БЕРІЛУІ</a:t>
            </a:r>
            <a:endParaRPr dirty="0">
              <a:latin typeface="Times New Roman" pitchFamily="18" charset="0"/>
              <a:cs typeface="Times New Roman" pitchFamily="18" charset="0"/>
            </a:endParaRPr>
          </a:p>
        </p:txBody>
      </p:sp>
      <p:sp>
        <p:nvSpPr>
          <p:cNvPr id="804" name="Google Shape;804;p83"/>
          <p:cNvSpPr txBox="1"/>
          <p:nvPr/>
        </p:nvSpPr>
        <p:spPr>
          <a:xfrm>
            <a:off x="6966627" y="129080"/>
            <a:ext cx="1976400" cy="694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84"/>
          <p:cNvSpPr txBox="1">
            <a:spLocks noGrp="1"/>
          </p:cNvSpPr>
          <p:nvPr>
            <p:ph type="title"/>
          </p:nvPr>
        </p:nvSpPr>
        <p:spPr>
          <a:xfrm>
            <a:off x="155220" y="565618"/>
            <a:ext cx="7164448" cy="720000"/>
          </a:xfrm>
          <a:prstGeom prst="rect">
            <a:avLst/>
          </a:prstGeom>
          <a:noFill/>
          <a:ln>
            <a:noFill/>
          </a:ln>
        </p:spPr>
        <p:txBody>
          <a:bodyPr spcFirstLastPara="1" wrap="square" lIns="18000" tIns="0" rIns="360000" bIns="0" anchor="b" anchorCtr="0">
            <a:noAutofit/>
          </a:bodyPr>
          <a:lstStyle/>
          <a:p>
            <a:pPr lvl="0">
              <a:buSzPts val="3200"/>
            </a:pPr>
            <a:r>
              <a:rPr lang="ru-RU" sz="3200" dirty="0" err="1">
                <a:latin typeface="Times New Roman" pitchFamily="18" charset="0"/>
                <a:cs typeface="Times New Roman" pitchFamily="18" charset="0"/>
              </a:rPr>
              <a:t>Қол</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гигиенасы</a:t>
            </a:r>
            <a:r>
              <a:rPr lang="ru-RU" sz="3200" dirty="0">
                <a:latin typeface="Times New Roman" pitchFamily="18" charset="0"/>
                <a:cs typeface="Times New Roman" pitchFamily="18" charset="0"/>
              </a:rPr>
              <a:t> мен </a:t>
            </a:r>
            <a:r>
              <a:rPr lang="ru-RU" sz="3200" dirty="0" err="1">
                <a:latin typeface="Times New Roman" pitchFamily="18" charset="0"/>
                <a:cs typeface="Times New Roman" pitchFamily="18" charset="0"/>
              </a:rPr>
              <a:t>қолғапты</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қолданудың</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негізгі</a:t>
            </a:r>
            <a:r>
              <a:rPr lang="ru-RU" sz="3200" dirty="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сәттері</a:t>
            </a:r>
            <a:endParaRPr sz="3200" dirty="0">
              <a:latin typeface="Times New Roman" pitchFamily="18" charset="0"/>
              <a:cs typeface="Times New Roman" pitchFamily="18" charset="0"/>
            </a:endParaRPr>
          </a:p>
        </p:txBody>
      </p:sp>
      <p:pic>
        <p:nvPicPr>
          <p:cNvPr id="810" name="Google Shape;810;p84"/>
          <p:cNvPicPr preferRelativeResize="0"/>
          <p:nvPr/>
        </p:nvPicPr>
        <p:blipFill rotWithShape="1">
          <a:blip r:embed="rId3">
            <a:alphaModFix/>
          </a:blip>
          <a:srcRect/>
          <a:stretch/>
        </p:blipFill>
        <p:spPr>
          <a:xfrm>
            <a:off x="3564953" y="4952848"/>
            <a:ext cx="2268537" cy="1554163"/>
          </a:xfrm>
          <a:prstGeom prst="rect">
            <a:avLst/>
          </a:prstGeom>
          <a:noFill/>
          <a:ln>
            <a:noFill/>
          </a:ln>
        </p:spPr>
      </p:pic>
      <p:pic>
        <p:nvPicPr>
          <p:cNvPr id="811" name="Google Shape;811;p84"/>
          <p:cNvPicPr preferRelativeResize="0"/>
          <p:nvPr/>
        </p:nvPicPr>
        <p:blipFill rotWithShape="1">
          <a:blip r:embed="rId4">
            <a:alphaModFix/>
          </a:blip>
          <a:srcRect/>
          <a:stretch/>
        </p:blipFill>
        <p:spPr>
          <a:xfrm>
            <a:off x="6690301" y="4952848"/>
            <a:ext cx="2365375" cy="1554163"/>
          </a:xfrm>
          <a:prstGeom prst="rect">
            <a:avLst/>
          </a:prstGeom>
          <a:noFill/>
          <a:ln>
            <a:noFill/>
          </a:ln>
        </p:spPr>
      </p:pic>
      <p:sp>
        <p:nvSpPr>
          <p:cNvPr id="812" name="Google Shape;812;p84"/>
          <p:cNvSpPr txBox="1"/>
          <p:nvPr/>
        </p:nvSpPr>
        <p:spPr>
          <a:xfrm>
            <a:off x="5753676" y="5226693"/>
            <a:ext cx="936625" cy="10064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9900"/>
              </a:buClr>
              <a:buSzPts val="6000"/>
              <a:buFont typeface="Arial"/>
              <a:buNone/>
            </a:pPr>
            <a:r>
              <a:rPr lang="ru-RU" sz="6000" b="0" i="0" u="none" strike="noStrike" cap="none">
                <a:solidFill>
                  <a:srgbClr val="FF9900"/>
                </a:solidFill>
                <a:latin typeface="Arial"/>
                <a:ea typeface="Arial"/>
                <a:cs typeface="Arial"/>
                <a:sym typeface="Arial"/>
              </a:rPr>
              <a:t>≠</a:t>
            </a:r>
            <a:endParaRPr/>
          </a:p>
        </p:txBody>
      </p:sp>
      <p:sp>
        <p:nvSpPr>
          <p:cNvPr id="813" name="Google Shape;813;p84"/>
          <p:cNvSpPr txBox="1"/>
          <p:nvPr/>
        </p:nvSpPr>
        <p:spPr>
          <a:xfrm>
            <a:off x="274320" y="5214493"/>
            <a:ext cx="3218688" cy="996696"/>
          </a:xfrm>
          <a:prstGeom prst="rect">
            <a:avLst/>
          </a:prstGeom>
          <a:noFill/>
          <a:ln>
            <a:noFill/>
          </a:ln>
        </p:spPr>
        <p:txBody>
          <a:bodyPr spcFirstLastPara="1" wrap="square" lIns="18000" tIns="0" rIns="18000" bIns="0" anchor="t" anchorCtr="0">
            <a:noAutofit/>
          </a:bodyPr>
          <a:lstStyle/>
          <a:p>
            <a:pPr lvl="0" algn="ctr">
              <a:lnSpc>
                <a:spcPct val="110000"/>
              </a:lnSpc>
              <a:buClr>
                <a:srgbClr val="FFFFFF"/>
              </a:buClr>
              <a:buSzPts val="1600"/>
            </a:pPr>
            <a:r>
              <a:rPr lang="ru-RU" sz="2000" dirty="0" err="1">
                <a:solidFill>
                  <a:srgbClr val="FF0000"/>
                </a:solidFill>
                <a:latin typeface="Times New Roman" pitchFamily="18" charset="0"/>
                <a:cs typeface="Times New Roman" pitchFamily="18" charset="0"/>
              </a:rPr>
              <a:t>Қолғапты</a:t>
            </a:r>
            <a:r>
              <a:rPr lang="ru-RU" sz="2000" dirty="0">
                <a:solidFill>
                  <a:srgbClr val="FF0000"/>
                </a:solidFill>
                <a:latin typeface="Times New Roman" pitchFamily="18" charset="0"/>
                <a:cs typeface="Times New Roman" pitchFamily="18" charset="0"/>
              </a:rPr>
              <a:t> </a:t>
            </a:r>
            <a:r>
              <a:rPr lang="ru-RU" sz="2000" dirty="0" err="1" smtClean="0">
                <a:solidFill>
                  <a:srgbClr val="FF0000"/>
                </a:solidFill>
                <a:latin typeface="Times New Roman" pitchFamily="18" charset="0"/>
                <a:cs typeface="Times New Roman" pitchFamily="18" charset="0"/>
              </a:rPr>
              <a:t>пайдалану</a:t>
            </a:r>
            <a:r>
              <a:rPr lang="ru-RU" sz="2000" dirty="0" smtClean="0">
                <a:solidFill>
                  <a:srgbClr val="FF0000"/>
                </a:solidFill>
                <a:latin typeface="Times New Roman" pitchFamily="18" charset="0"/>
                <a:cs typeface="Times New Roman" pitchFamily="18" charset="0"/>
              </a:rPr>
              <a:t>-</a:t>
            </a:r>
          </a:p>
          <a:p>
            <a:pPr lvl="0" algn="ctr">
              <a:lnSpc>
                <a:spcPct val="110000"/>
              </a:lnSpc>
              <a:buClr>
                <a:srgbClr val="FFFFFF"/>
              </a:buClr>
              <a:buSzPts val="1600"/>
            </a:pPr>
            <a:r>
              <a:rPr lang="ru-RU" sz="2000" dirty="0" smtClean="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қол</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гигиенасы</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бойынша</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ешқандай</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әрекетті</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алмастырмайды</a:t>
            </a:r>
            <a:endParaRPr dirty="0">
              <a:solidFill>
                <a:srgbClr val="FF0000"/>
              </a:solidFill>
              <a:latin typeface="Times New Roman" pitchFamily="18" charset="0"/>
              <a:cs typeface="Times New Roman" pitchFamily="18" charset="0"/>
            </a:endParaRPr>
          </a:p>
        </p:txBody>
      </p:sp>
      <p:sp>
        <p:nvSpPr>
          <p:cNvPr id="814" name="Google Shape;814;p84"/>
          <p:cNvSpPr txBox="1"/>
          <p:nvPr/>
        </p:nvSpPr>
        <p:spPr>
          <a:xfrm>
            <a:off x="4452128" y="4036591"/>
            <a:ext cx="4603545" cy="646290"/>
          </a:xfrm>
          <a:prstGeom prst="rect">
            <a:avLst/>
          </a:prstGeom>
          <a:noFill/>
          <a:ln>
            <a:noFill/>
          </a:ln>
        </p:spPr>
        <p:txBody>
          <a:bodyPr spcFirstLastPara="1" wrap="square" lIns="91425" tIns="45700" rIns="91425" bIns="45700" anchor="t" anchorCtr="0">
            <a:spAutoFit/>
          </a:bodyPr>
          <a:lstStyle/>
          <a:p>
            <a:pPr lvl="0" algn="ctr">
              <a:buSzPts val="1800"/>
            </a:pPr>
            <a:r>
              <a:rPr lang="ru-RU" sz="1800" b="1" dirty="0" err="1">
                <a:solidFill>
                  <a:srgbClr val="FF0000"/>
                </a:solidFill>
                <a:latin typeface="Times New Roman" pitchFamily="18" charset="0"/>
                <a:cs typeface="Times New Roman" pitchFamily="18" charset="0"/>
              </a:rPr>
              <a:t>Қолғапты</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қолдану</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көрсеткіштері</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қолды</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гигиеналық</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өңдеуге</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әсер</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етпейді</a:t>
            </a:r>
            <a:r>
              <a:rPr lang="ru-RU" sz="1800" b="1" dirty="0">
                <a:solidFill>
                  <a:srgbClr val="FF0000"/>
                </a:solidFill>
                <a:latin typeface="Times New Roman" pitchFamily="18" charset="0"/>
                <a:cs typeface="Times New Roman" pitchFamily="18" charset="0"/>
              </a:rPr>
              <a:t>.</a:t>
            </a:r>
            <a:endParaRPr b="1" dirty="0">
              <a:solidFill>
                <a:srgbClr val="FF0000"/>
              </a:solidFill>
              <a:latin typeface="Times New Roman" pitchFamily="18" charset="0"/>
              <a:cs typeface="Times New Roman" pitchFamily="18" charset="0"/>
            </a:endParaRPr>
          </a:p>
        </p:txBody>
      </p:sp>
      <p:sp>
        <p:nvSpPr>
          <p:cNvPr id="816" name="Google Shape;816;p84"/>
          <p:cNvSpPr txBox="1"/>
          <p:nvPr/>
        </p:nvSpPr>
        <p:spPr>
          <a:xfrm>
            <a:off x="7079272" y="108375"/>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817" name="Google Shape;817;p84"/>
          <p:cNvPicPr preferRelativeResize="0"/>
          <p:nvPr/>
        </p:nvPicPr>
        <p:blipFill rotWithShape="1">
          <a:blip r:embed="rId6">
            <a:alphaModFix/>
          </a:blip>
          <a:srcRect/>
          <a:stretch/>
        </p:blipFill>
        <p:spPr>
          <a:xfrm>
            <a:off x="720193" y="1723611"/>
            <a:ext cx="3731936" cy="3099249"/>
          </a:xfrm>
          <a:prstGeom prst="rect">
            <a:avLst/>
          </a:prstGeom>
          <a:noFill/>
          <a:ln>
            <a:noFill/>
          </a:ln>
        </p:spPr>
      </p:pic>
      <p:pic>
        <p:nvPicPr>
          <p:cNvPr id="5122" name="Picture 2" descr="C:\Users\MB-MONO033\Downloads\ПАЦИЕНТПЕН БАЙЛАНЫС АЛДЫНДА_20230923_154347_0000 (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8462" y="1368258"/>
            <a:ext cx="3583671" cy="2533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5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3"/>
                                        </p:tgtEl>
                                        <p:attrNameLst>
                                          <p:attrName>style.visibility</p:attrName>
                                        </p:attrNameLst>
                                      </p:cBhvr>
                                      <p:to>
                                        <p:strVal val="visible"/>
                                      </p:to>
                                    </p:set>
                                    <p:animEffect transition="in" filter="fade">
                                      <p:cBhvr>
                                        <p:cTn id="10" dur="500"/>
                                        <p:tgtEl>
                                          <p:spTgt spid="813"/>
                                        </p:tgtEl>
                                      </p:cBhvr>
                                    </p:animEffect>
                                  </p:childTnLst>
                                </p:cTn>
                              </p:par>
                              <p:par>
                                <p:cTn id="11" presetID="10" presetClass="entr" presetSubtype="0" fill="hold" nodeType="withEffect">
                                  <p:stCondLst>
                                    <p:cond delay="0"/>
                                  </p:stCondLst>
                                  <p:childTnLst>
                                    <p:set>
                                      <p:cBhvr>
                                        <p:cTn id="12" dur="1" fill="hold">
                                          <p:stCondLst>
                                            <p:cond delay="0"/>
                                          </p:stCondLst>
                                        </p:cTn>
                                        <p:tgtEl>
                                          <p:spTgt spid="810"/>
                                        </p:tgtEl>
                                        <p:attrNameLst>
                                          <p:attrName>style.visibility</p:attrName>
                                        </p:attrNameLst>
                                      </p:cBhvr>
                                      <p:to>
                                        <p:strVal val="visible"/>
                                      </p:to>
                                    </p:set>
                                    <p:animEffect transition="in" filter="fade">
                                      <p:cBhvr>
                                        <p:cTn id="13" dur="500"/>
                                        <p:tgtEl>
                                          <p:spTgt spid="810"/>
                                        </p:tgtEl>
                                      </p:cBhvr>
                                    </p:animEffect>
                                  </p:childTnLst>
                                </p:cTn>
                              </p:par>
                              <p:par>
                                <p:cTn id="14" presetID="10" presetClass="entr" presetSubtype="0" fill="hold" nodeType="withEffect">
                                  <p:stCondLst>
                                    <p:cond delay="0"/>
                                  </p:stCondLst>
                                  <p:childTnLst>
                                    <p:set>
                                      <p:cBhvr>
                                        <p:cTn id="15" dur="1" fill="hold">
                                          <p:stCondLst>
                                            <p:cond delay="0"/>
                                          </p:stCondLst>
                                        </p:cTn>
                                        <p:tgtEl>
                                          <p:spTgt spid="811"/>
                                        </p:tgtEl>
                                        <p:attrNameLst>
                                          <p:attrName>style.visibility</p:attrName>
                                        </p:attrNameLst>
                                      </p:cBhvr>
                                      <p:to>
                                        <p:strVal val="visible"/>
                                      </p:to>
                                    </p:set>
                                    <p:animEffect transition="in" filter="fade">
                                      <p:cBhvr>
                                        <p:cTn id="16" dur="500"/>
                                        <p:tgtEl>
                                          <p:spTgt spid="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85"/>
          <p:cNvSpPr txBox="1">
            <a:spLocks noGrp="1"/>
          </p:cNvSpPr>
          <p:nvPr>
            <p:ph type="title"/>
          </p:nvPr>
        </p:nvSpPr>
        <p:spPr>
          <a:xfrm>
            <a:off x="426220" y="60436"/>
            <a:ext cx="6120000" cy="720000"/>
          </a:xfrm>
          <a:prstGeom prst="rect">
            <a:avLst/>
          </a:prstGeom>
          <a:noFill/>
          <a:ln>
            <a:noFill/>
          </a:ln>
        </p:spPr>
        <p:txBody>
          <a:bodyPr spcFirstLastPara="1" wrap="square" lIns="18000" tIns="0" rIns="360000" bIns="0" anchor="b" anchorCtr="0">
            <a:normAutofit fontScale="90000"/>
          </a:bodyPr>
          <a:lstStyle/>
          <a:p>
            <a:pPr lvl="0">
              <a:buSzPct val="100000"/>
            </a:pPr>
            <a:r>
              <a:rPr lang="ru-RU" sz="3200" dirty="0" err="1">
                <a:latin typeface="Times New Roman" pitchFamily="18" charset="0"/>
                <a:cs typeface="Times New Roman" pitchFamily="18" charset="0"/>
              </a:rPr>
              <a:t>Қолды</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гигиеналық</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өңдеу</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әдістері</a:t>
            </a:r>
            <a:endParaRPr dirty="0">
              <a:latin typeface="Times New Roman" pitchFamily="18" charset="0"/>
              <a:cs typeface="Times New Roman" pitchFamily="18" charset="0"/>
            </a:endParaRPr>
          </a:p>
        </p:txBody>
      </p:sp>
      <p:sp>
        <p:nvSpPr>
          <p:cNvPr id="825" name="Google Shape;825;p85"/>
          <p:cNvSpPr txBox="1">
            <a:spLocks noGrp="1"/>
          </p:cNvSpPr>
          <p:nvPr>
            <p:ph type="body" idx="1"/>
          </p:nvPr>
        </p:nvSpPr>
        <p:spPr>
          <a:xfrm>
            <a:off x="334459" y="1384981"/>
            <a:ext cx="8229600" cy="5105400"/>
          </a:xfrm>
          <a:prstGeom prst="rect">
            <a:avLst/>
          </a:prstGeom>
          <a:noFill/>
          <a:ln>
            <a:noFill/>
          </a:ln>
        </p:spPr>
        <p:txBody>
          <a:bodyPr spcFirstLastPara="1" wrap="square" lIns="18000" tIns="0" rIns="18000" bIns="0" anchor="t" anchorCtr="0">
            <a:normAutofit/>
          </a:bodyPr>
          <a:lstStyle/>
          <a:p>
            <a:pPr marL="342900" lvl="1">
              <a:spcBef>
                <a:spcPts val="0"/>
              </a:spcBef>
              <a:buSzPts val="2400"/>
            </a:pPr>
            <a:r>
              <a:rPr lang="ru-RU" sz="2400" b="1" dirty="0" err="1">
                <a:solidFill>
                  <a:srgbClr val="FF0000"/>
                </a:solidFill>
                <a:latin typeface="Times New Roman" pitchFamily="18" charset="0"/>
                <a:cs typeface="Times New Roman" pitchFamily="18" charset="0"/>
              </a:rPr>
              <a:t>Тазалау</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микробтар</a:t>
            </a:r>
            <a:r>
              <a:rPr lang="ru-RU" sz="2400" b="1" dirty="0">
                <a:solidFill>
                  <a:srgbClr val="00B0F0"/>
                </a:solidFill>
                <a:latin typeface="Times New Roman" pitchFamily="18" charset="0"/>
                <a:cs typeface="Times New Roman" pitchFamily="18" charset="0"/>
              </a:rPr>
              <a:t> мен </a:t>
            </a:r>
            <a:r>
              <a:rPr lang="ru-RU" sz="2400" b="1" dirty="0" err="1">
                <a:solidFill>
                  <a:srgbClr val="00B0F0"/>
                </a:solidFill>
                <a:latin typeface="Times New Roman" pitchFamily="18" charset="0"/>
                <a:cs typeface="Times New Roman" pitchFamily="18" charset="0"/>
              </a:rPr>
              <a:t>кірді</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физикалық</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түрде</a:t>
            </a:r>
            <a:r>
              <a:rPr lang="ru-RU" sz="2400" b="1" dirty="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кетіру</a:t>
            </a:r>
            <a:endParaRPr lang="ru-RU" sz="2400" b="1" dirty="0" smtClean="0">
              <a:solidFill>
                <a:srgbClr val="00B0F0"/>
              </a:solidFill>
              <a:latin typeface="Times New Roman" pitchFamily="18" charset="0"/>
              <a:cs typeface="Times New Roman" pitchFamily="18" charset="0"/>
            </a:endParaRPr>
          </a:p>
          <a:p>
            <a:pPr marL="342900" lvl="1">
              <a:spcBef>
                <a:spcPts val="0"/>
              </a:spcBef>
              <a:buSzPts val="2400"/>
            </a:pPr>
            <a:r>
              <a:rPr lang="ru-RU" sz="2400" b="1" dirty="0" smtClean="0">
                <a:solidFill>
                  <a:srgbClr val="FF0000"/>
                </a:solidFill>
                <a:latin typeface="Times New Roman" pitchFamily="18" charset="0"/>
                <a:cs typeface="Times New Roman" pitchFamily="18" charset="0"/>
              </a:rPr>
              <a:t>Дезинфекция</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микробтарды</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химиялық</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жолмен</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жою</a:t>
            </a:r>
            <a:endParaRPr sz="2800" dirty="0" smtClean="0">
              <a:solidFill>
                <a:srgbClr val="00B0F0"/>
              </a:solidFill>
              <a:latin typeface="Times New Roman" pitchFamily="18" charset="0"/>
              <a:cs typeface="Times New Roman" pitchFamily="18" charset="0"/>
            </a:endParaRPr>
          </a:p>
          <a:p>
            <a:pPr marL="0" lvl="0" indent="0" algn="l" rtl="0">
              <a:lnSpc>
                <a:spcPct val="110000"/>
              </a:lnSpc>
              <a:spcBef>
                <a:spcPts val="1600"/>
              </a:spcBef>
              <a:spcAft>
                <a:spcPts val="0"/>
              </a:spcAft>
              <a:buSzPts val="2240"/>
              <a:buFont typeface="Arial"/>
              <a:buNone/>
            </a:pPr>
            <a:endParaRPr sz="2800" dirty="0"/>
          </a:p>
        </p:txBody>
      </p:sp>
      <p:pic>
        <p:nvPicPr>
          <p:cNvPr id="826" name="Google Shape;826;p85"/>
          <p:cNvPicPr preferRelativeResize="0"/>
          <p:nvPr/>
        </p:nvPicPr>
        <p:blipFill rotWithShape="1">
          <a:blip r:embed="rId3">
            <a:alphaModFix/>
          </a:blip>
          <a:srcRect/>
          <a:stretch/>
        </p:blipFill>
        <p:spPr>
          <a:xfrm>
            <a:off x="4902887" y="2605409"/>
            <a:ext cx="3513717" cy="2361983"/>
          </a:xfrm>
          <a:prstGeom prst="rect">
            <a:avLst/>
          </a:prstGeom>
          <a:noFill/>
          <a:ln w="25400" cap="flat" cmpd="sng">
            <a:solidFill>
              <a:schemeClr val="dk1"/>
            </a:solidFill>
            <a:prstDash val="solid"/>
            <a:round/>
            <a:headEnd type="none" w="sm" len="sm"/>
            <a:tailEnd type="none" w="sm" len="sm"/>
          </a:ln>
        </p:spPr>
      </p:pic>
      <p:sp>
        <p:nvSpPr>
          <p:cNvPr id="827" name="Google Shape;827;p85"/>
          <p:cNvSpPr txBox="1"/>
          <p:nvPr/>
        </p:nvSpPr>
        <p:spPr>
          <a:xfrm>
            <a:off x="4562548" y="5312633"/>
            <a:ext cx="3967344" cy="707846"/>
          </a:xfrm>
          <a:prstGeom prst="rect">
            <a:avLst/>
          </a:prstGeom>
          <a:noFill/>
          <a:ln>
            <a:noFill/>
          </a:ln>
        </p:spPr>
        <p:txBody>
          <a:bodyPr spcFirstLastPara="1" wrap="square" lIns="91425" tIns="45700" rIns="91425" bIns="45700" anchor="t" anchorCtr="0">
            <a:spAutoFit/>
          </a:bodyPr>
          <a:lstStyle/>
          <a:p>
            <a:pPr lvl="0" algn="ctr"/>
            <a:r>
              <a:rPr lang="ru-RU" sz="2000" b="1" dirty="0" err="1">
                <a:solidFill>
                  <a:srgbClr val="00B0F0"/>
                </a:solidFill>
                <a:latin typeface="Times New Roman" pitchFamily="18" charset="0"/>
                <a:cs typeface="Times New Roman" pitchFamily="18" charset="0"/>
              </a:rPr>
              <a:t>Қолды</a:t>
            </a:r>
            <a:r>
              <a:rPr lang="ru-RU" sz="2000" b="1" dirty="0">
                <a:solidFill>
                  <a:srgbClr val="00B0F0"/>
                </a:solidFill>
                <a:latin typeface="Times New Roman" pitchFamily="18" charset="0"/>
                <a:cs typeface="Times New Roman" pitchFamily="18" charset="0"/>
              </a:rPr>
              <a:t> </a:t>
            </a:r>
            <a:r>
              <a:rPr lang="ru-RU" sz="2000" b="1" dirty="0" err="1">
                <a:solidFill>
                  <a:srgbClr val="00B0F0"/>
                </a:solidFill>
                <a:latin typeface="Times New Roman" pitchFamily="18" charset="0"/>
                <a:cs typeface="Times New Roman" pitchFamily="18" charset="0"/>
              </a:rPr>
              <a:t>құрамында</a:t>
            </a:r>
            <a:r>
              <a:rPr lang="ru-RU" sz="2000" b="1" dirty="0">
                <a:solidFill>
                  <a:srgbClr val="00B0F0"/>
                </a:solidFill>
                <a:latin typeface="Times New Roman" pitchFamily="18" charset="0"/>
                <a:cs typeface="Times New Roman" pitchFamily="18" charset="0"/>
              </a:rPr>
              <a:t> </a:t>
            </a:r>
            <a:r>
              <a:rPr lang="ru-RU" sz="2000" b="1" dirty="0" err="1">
                <a:solidFill>
                  <a:srgbClr val="00B0F0"/>
                </a:solidFill>
                <a:latin typeface="Times New Roman" pitchFamily="18" charset="0"/>
                <a:cs typeface="Times New Roman" pitchFamily="18" charset="0"/>
              </a:rPr>
              <a:t>спирті</a:t>
            </a:r>
            <a:r>
              <a:rPr lang="ru-RU" sz="2000" b="1" dirty="0">
                <a:solidFill>
                  <a:srgbClr val="00B0F0"/>
                </a:solidFill>
                <a:latin typeface="Times New Roman" pitchFamily="18" charset="0"/>
                <a:cs typeface="Times New Roman" pitchFamily="18" charset="0"/>
              </a:rPr>
              <a:t> бар </a:t>
            </a:r>
            <a:r>
              <a:rPr lang="ru-RU" sz="2000" b="1" dirty="0" err="1">
                <a:solidFill>
                  <a:srgbClr val="00B0F0"/>
                </a:solidFill>
                <a:latin typeface="Times New Roman" pitchFamily="18" charset="0"/>
                <a:cs typeface="Times New Roman" pitchFamily="18" charset="0"/>
              </a:rPr>
              <a:t>антисептикпен</a:t>
            </a:r>
            <a:r>
              <a:rPr lang="ru-RU" sz="2000" b="1" dirty="0">
                <a:solidFill>
                  <a:srgbClr val="00B0F0"/>
                </a:solidFill>
                <a:latin typeface="Times New Roman" pitchFamily="18" charset="0"/>
                <a:cs typeface="Times New Roman" pitchFamily="18" charset="0"/>
              </a:rPr>
              <a:t> </a:t>
            </a:r>
            <a:r>
              <a:rPr lang="ru-RU" sz="2000" b="1" dirty="0" err="1">
                <a:solidFill>
                  <a:srgbClr val="00B0F0"/>
                </a:solidFill>
                <a:latin typeface="Times New Roman" pitchFamily="18" charset="0"/>
                <a:cs typeface="Times New Roman" pitchFamily="18" charset="0"/>
              </a:rPr>
              <a:t>өңдеу</a:t>
            </a:r>
            <a:endParaRPr dirty="0">
              <a:solidFill>
                <a:srgbClr val="00B0F0"/>
              </a:solidFill>
              <a:latin typeface="Times New Roman" pitchFamily="18" charset="0"/>
              <a:cs typeface="Times New Roman" pitchFamily="18" charset="0"/>
            </a:endParaRPr>
          </a:p>
        </p:txBody>
      </p:sp>
      <p:grpSp>
        <p:nvGrpSpPr>
          <p:cNvPr id="828" name="Google Shape;828;p85"/>
          <p:cNvGrpSpPr/>
          <p:nvPr/>
        </p:nvGrpSpPr>
        <p:grpSpPr>
          <a:xfrm>
            <a:off x="537781" y="2605405"/>
            <a:ext cx="3684703" cy="3415077"/>
            <a:chOff x="3331971" y="4129895"/>
            <a:chExt cx="2438400" cy="2176980"/>
          </a:xfrm>
        </p:grpSpPr>
        <p:pic>
          <p:nvPicPr>
            <p:cNvPr id="829" name="Google Shape;829;p85"/>
            <p:cNvPicPr preferRelativeResize="0"/>
            <p:nvPr/>
          </p:nvPicPr>
          <p:blipFill rotWithShape="1">
            <a:blip r:embed="rId4">
              <a:alphaModFix/>
            </a:blip>
            <a:srcRect/>
            <a:stretch/>
          </p:blipFill>
          <p:spPr>
            <a:xfrm>
              <a:off x="3446886" y="4129895"/>
              <a:ext cx="2286000" cy="1505673"/>
            </a:xfrm>
            <a:prstGeom prst="rect">
              <a:avLst/>
            </a:prstGeom>
            <a:noFill/>
            <a:ln w="25400" cap="flat" cmpd="sng">
              <a:solidFill>
                <a:schemeClr val="dk1"/>
              </a:solidFill>
              <a:prstDash val="solid"/>
              <a:round/>
              <a:headEnd type="none" w="sm" len="sm"/>
              <a:tailEnd type="none" w="sm" len="sm"/>
            </a:ln>
          </p:spPr>
        </p:pic>
        <p:sp>
          <p:nvSpPr>
            <p:cNvPr id="830" name="Google Shape;830;p85"/>
            <p:cNvSpPr txBox="1"/>
            <p:nvPr/>
          </p:nvSpPr>
          <p:spPr>
            <a:xfrm>
              <a:off x="3331971" y="5855650"/>
              <a:ext cx="2438400" cy="451225"/>
            </a:xfrm>
            <a:prstGeom prst="rect">
              <a:avLst/>
            </a:prstGeom>
            <a:noFill/>
            <a:ln>
              <a:noFill/>
            </a:ln>
          </p:spPr>
          <p:txBody>
            <a:bodyPr spcFirstLastPara="1" wrap="square" lIns="91425" tIns="45700" rIns="91425" bIns="45700" anchor="t" anchorCtr="0">
              <a:spAutoFit/>
            </a:bodyPr>
            <a:lstStyle/>
            <a:p>
              <a:pPr lvl="0" algn="ctr"/>
              <a:r>
                <a:rPr lang="ru-RU" sz="2000" b="1" dirty="0" err="1">
                  <a:solidFill>
                    <a:srgbClr val="00B0F0"/>
                  </a:solidFill>
                  <a:latin typeface="Times New Roman" pitchFamily="18" charset="0"/>
                  <a:cs typeface="Times New Roman" pitchFamily="18" charset="0"/>
                </a:rPr>
                <a:t>Қолды</a:t>
              </a:r>
              <a:r>
                <a:rPr lang="ru-RU" sz="2000" b="1" dirty="0">
                  <a:solidFill>
                    <a:srgbClr val="00B0F0"/>
                  </a:solidFill>
                  <a:latin typeface="Times New Roman" pitchFamily="18" charset="0"/>
                  <a:cs typeface="Times New Roman" pitchFamily="18" charset="0"/>
                </a:rPr>
                <a:t> </a:t>
              </a:r>
              <a:r>
                <a:rPr lang="ru-RU" sz="2000" b="1" dirty="0" err="1">
                  <a:solidFill>
                    <a:srgbClr val="00B0F0"/>
                  </a:solidFill>
                  <a:latin typeface="Times New Roman" pitchFamily="18" charset="0"/>
                  <a:cs typeface="Times New Roman" pitchFamily="18" charset="0"/>
                </a:rPr>
                <a:t>сумен</a:t>
              </a:r>
              <a:r>
                <a:rPr lang="ru-RU" sz="2000" b="1" dirty="0">
                  <a:solidFill>
                    <a:srgbClr val="00B0F0"/>
                  </a:solidFill>
                  <a:latin typeface="Times New Roman" pitchFamily="18" charset="0"/>
                  <a:cs typeface="Times New Roman" pitchFamily="18" charset="0"/>
                </a:rPr>
                <a:t> </a:t>
              </a:r>
              <a:r>
                <a:rPr lang="ru-RU" sz="2000" b="1" dirty="0" err="1">
                  <a:solidFill>
                    <a:srgbClr val="00B0F0"/>
                  </a:solidFill>
                  <a:latin typeface="Times New Roman" pitchFamily="18" charset="0"/>
                  <a:cs typeface="Times New Roman" pitchFamily="18" charset="0"/>
                </a:rPr>
                <a:t>және</a:t>
              </a:r>
              <a:r>
                <a:rPr lang="ru-RU" sz="2000" b="1" dirty="0">
                  <a:solidFill>
                    <a:srgbClr val="00B0F0"/>
                  </a:solidFill>
                  <a:latin typeface="Times New Roman" pitchFamily="18" charset="0"/>
                  <a:cs typeface="Times New Roman" pitchFamily="18" charset="0"/>
                </a:rPr>
                <a:t> </a:t>
              </a:r>
              <a:r>
                <a:rPr lang="ru-RU" sz="2000" b="1" dirty="0" err="1">
                  <a:solidFill>
                    <a:srgbClr val="00B0F0"/>
                  </a:solidFill>
                  <a:latin typeface="Times New Roman" pitchFamily="18" charset="0"/>
                  <a:cs typeface="Times New Roman" pitchFamily="18" charset="0"/>
                </a:rPr>
                <a:t>сабынмен</a:t>
              </a:r>
              <a:r>
                <a:rPr lang="ru-RU" sz="2000" b="1" dirty="0">
                  <a:solidFill>
                    <a:srgbClr val="00B0F0"/>
                  </a:solidFill>
                  <a:latin typeface="Times New Roman" pitchFamily="18" charset="0"/>
                  <a:cs typeface="Times New Roman" pitchFamily="18" charset="0"/>
                </a:rPr>
                <a:t> </a:t>
              </a:r>
              <a:r>
                <a:rPr lang="ru-RU" sz="2000" b="1" dirty="0" err="1">
                  <a:solidFill>
                    <a:srgbClr val="00B0F0"/>
                  </a:solidFill>
                  <a:latin typeface="Times New Roman" pitchFamily="18" charset="0"/>
                  <a:cs typeface="Times New Roman" pitchFamily="18" charset="0"/>
                </a:rPr>
                <a:t>жуу</a:t>
              </a:r>
              <a:endParaRPr dirty="0">
                <a:solidFill>
                  <a:srgbClr val="00B0F0"/>
                </a:solidFill>
                <a:latin typeface="Times New Roman" pitchFamily="18" charset="0"/>
                <a:cs typeface="Times New Roman" pitchFamily="18" charset="0"/>
              </a:endParaRPr>
            </a:p>
          </p:txBody>
        </p:sp>
      </p:grpSp>
      <p:sp>
        <p:nvSpPr>
          <p:cNvPr id="831" name="Google Shape;831;p85"/>
          <p:cNvSpPr txBox="1"/>
          <p:nvPr/>
        </p:nvSpPr>
        <p:spPr>
          <a:xfrm>
            <a:off x="7058207" y="219924"/>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9"/>
          <p:cNvSpPr txBox="1">
            <a:spLocks noGrp="1"/>
          </p:cNvSpPr>
          <p:nvPr>
            <p:ph type="title"/>
          </p:nvPr>
        </p:nvSpPr>
        <p:spPr>
          <a:xfrm>
            <a:off x="167951" y="93180"/>
            <a:ext cx="6120000"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rgbClr val="0092CC"/>
              </a:buClr>
              <a:buSzPts val="3200"/>
              <a:buFont typeface="Arial"/>
              <a:buNone/>
            </a:pPr>
            <a:r>
              <a:rPr lang="ru-RU" sz="3200" dirty="0" err="1" smtClean="0"/>
              <a:t>Сабын</a:t>
            </a:r>
            <a:r>
              <a:rPr lang="ru-RU" sz="3200" dirty="0" smtClean="0"/>
              <a:t> мен су</a:t>
            </a:r>
            <a:endParaRPr dirty="0"/>
          </a:p>
        </p:txBody>
      </p:sp>
      <p:sp>
        <p:nvSpPr>
          <p:cNvPr id="865" name="Google Shape;865;p89"/>
          <p:cNvSpPr txBox="1">
            <a:spLocks noGrp="1"/>
          </p:cNvSpPr>
          <p:nvPr>
            <p:ph type="body" idx="1"/>
          </p:nvPr>
        </p:nvSpPr>
        <p:spPr>
          <a:xfrm>
            <a:off x="337930" y="1204461"/>
            <a:ext cx="8446070" cy="4701212"/>
          </a:xfrm>
          <a:prstGeom prst="rect">
            <a:avLst/>
          </a:prstGeom>
          <a:noFill/>
          <a:ln>
            <a:noFill/>
          </a:ln>
        </p:spPr>
        <p:txBody>
          <a:bodyPr spcFirstLastPara="1" wrap="square" lIns="18000" tIns="0" rIns="18000" bIns="0" anchor="t" anchorCtr="0">
            <a:normAutofit/>
          </a:bodyPr>
          <a:lstStyle/>
          <a:p>
            <a:pPr marL="0" lvl="0" indent="0">
              <a:spcBef>
                <a:spcPts val="0"/>
              </a:spcBef>
              <a:buSzPct val="80000"/>
            </a:pPr>
            <a:r>
              <a:rPr lang="ru-RU" sz="2800" b="1" dirty="0" err="1">
                <a:solidFill>
                  <a:srgbClr val="FF0000"/>
                </a:solidFill>
                <a:latin typeface="Times New Roman" pitchFamily="18" charset="0"/>
                <a:cs typeface="Times New Roman" pitchFamily="18" charset="0"/>
              </a:rPr>
              <a:t>Сабын</a:t>
            </a:r>
            <a:r>
              <a:rPr lang="ru-RU" sz="2800" b="1" dirty="0">
                <a:solidFill>
                  <a:srgbClr val="FF0000"/>
                </a:solidFill>
                <a:latin typeface="Times New Roman" pitchFamily="18" charset="0"/>
                <a:cs typeface="Times New Roman" pitchFamily="18" charset="0"/>
              </a:rPr>
              <a:t> мен суды </a:t>
            </a:r>
            <a:r>
              <a:rPr lang="ru-RU" sz="2800" b="1" dirty="0" err="1">
                <a:solidFill>
                  <a:srgbClr val="FF0000"/>
                </a:solidFill>
                <a:latin typeface="Times New Roman" pitchFamily="18" charset="0"/>
                <a:cs typeface="Times New Roman" pitchFamily="18" charset="0"/>
              </a:rPr>
              <a:t>қолданыңыз</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егер</a:t>
            </a:r>
            <a:r>
              <a:rPr lang="ru-RU" sz="2800" b="1" dirty="0" smtClean="0">
                <a:solidFill>
                  <a:srgbClr val="FF0000"/>
                </a:solidFill>
                <a:latin typeface="Times New Roman" pitchFamily="18" charset="0"/>
                <a:cs typeface="Times New Roman" pitchFamily="18" charset="0"/>
              </a:rPr>
              <a:t>:</a:t>
            </a:r>
          </a:p>
          <a:p>
            <a:pPr marL="0" lvl="0" indent="0">
              <a:spcBef>
                <a:spcPts val="0"/>
              </a:spcBef>
              <a:buSzPct val="80000"/>
            </a:pPr>
            <a:r>
              <a:rPr lang="ru-RU" sz="2400" dirty="0" smtClean="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қолдар</a:t>
            </a:r>
            <a:r>
              <a:rPr lang="ru-RU" sz="2400" dirty="0" smtClean="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айтарлықтай</a:t>
            </a:r>
            <a:r>
              <a:rPr lang="ru-RU" sz="2400" dirty="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ластанған</a:t>
            </a:r>
            <a:r>
              <a:rPr lang="ru-RU" sz="2400" dirty="0" smtClean="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жағдайда</a:t>
            </a:r>
            <a:endParaRPr lang="ru-RU" sz="2400" dirty="0" smtClean="0">
              <a:solidFill>
                <a:srgbClr val="00B0F0"/>
              </a:solidFill>
              <a:latin typeface="Times New Roman" pitchFamily="18" charset="0"/>
              <a:cs typeface="Times New Roman" pitchFamily="18" charset="0"/>
            </a:endParaRPr>
          </a:p>
          <a:p>
            <a:pPr marL="0" lvl="0" indent="0">
              <a:spcBef>
                <a:spcPts val="0"/>
              </a:spcBef>
              <a:buSzPct val="80000"/>
            </a:pPr>
            <a:r>
              <a:rPr lang="ru-RU" sz="2400" dirty="0" smtClean="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қолдар</a:t>
            </a:r>
            <a:r>
              <a:rPr lang="ru-RU" sz="2400" dirty="0" smtClean="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жабысқақ</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болып</a:t>
            </a:r>
            <a:r>
              <a:rPr lang="ru-RU" sz="2400" dirty="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көрінсе</a:t>
            </a:r>
            <a:r>
              <a:rPr lang="ru-RU" sz="2400" dirty="0" smtClean="0">
                <a:solidFill>
                  <a:srgbClr val="00B0F0"/>
                </a:solidFill>
                <a:latin typeface="Times New Roman" pitchFamily="18" charset="0"/>
                <a:cs typeface="Times New Roman" pitchFamily="18" charset="0"/>
              </a:rPr>
              <a:t> </a:t>
            </a:r>
          </a:p>
          <a:p>
            <a:pPr marL="0" lvl="0" indent="0">
              <a:spcBef>
                <a:spcPts val="0"/>
              </a:spcBef>
              <a:buSzPct val="80000"/>
            </a:pPr>
            <a:r>
              <a:rPr lang="ru-RU" sz="2400" dirty="0" smtClean="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қолдар</a:t>
            </a:r>
            <a:r>
              <a:rPr lang="ru-RU" sz="2400" dirty="0" smtClean="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дымқыл</a:t>
            </a:r>
            <a:r>
              <a:rPr lang="ru-RU" sz="2400" dirty="0" smtClean="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болып</a:t>
            </a:r>
            <a:r>
              <a:rPr lang="ru-RU" sz="2400" dirty="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көрінсе</a:t>
            </a:r>
            <a:endParaRPr lang="ru-RU" sz="2400" dirty="0" smtClean="0">
              <a:solidFill>
                <a:srgbClr val="00B0F0"/>
              </a:solidFill>
              <a:latin typeface="Times New Roman" pitchFamily="18" charset="0"/>
              <a:cs typeface="Times New Roman" pitchFamily="18" charset="0"/>
            </a:endParaRPr>
          </a:p>
          <a:p>
            <a:pPr marL="0" lvl="0" indent="0">
              <a:spcBef>
                <a:spcPts val="0"/>
              </a:spcBef>
              <a:buSzPct val="80000"/>
            </a:pPr>
            <a:r>
              <a:rPr lang="ru-RU" sz="2400" b="1" dirty="0" err="1" smtClean="0">
                <a:solidFill>
                  <a:srgbClr val="FF0000"/>
                </a:solidFill>
                <a:latin typeface="Times New Roman" pitchFamily="18" charset="0"/>
                <a:cs typeface="Times New Roman" pitchFamily="18" charset="0"/>
              </a:rPr>
              <a:t>Қолды</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жууға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қажетті</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жабдық</a:t>
            </a:r>
            <a:r>
              <a:rPr lang="ru-RU" sz="2400" b="1" dirty="0" smtClean="0">
                <a:solidFill>
                  <a:srgbClr val="FF0000"/>
                </a:solidFill>
                <a:latin typeface="Times New Roman" pitchFamily="18" charset="0"/>
                <a:cs typeface="Times New Roman" pitchFamily="18" charset="0"/>
              </a:rPr>
              <a:t>:</a:t>
            </a:r>
          </a:p>
          <a:p>
            <a:pPr marL="0" lvl="0" indent="0">
              <a:spcBef>
                <a:spcPts val="0"/>
              </a:spcBef>
              <a:buSzPct val="80000"/>
            </a:pPr>
            <a:r>
              <a:rPr lang="ru-RU" sz="2400" b="1" dirty="0" smtClean="0">
                <a:solidFill>
                  <a:srgbClr val="00B0F0"/>
                </a:solidFill>
                <a:latin typeface="Times New Roman" pitchFamily="18" charset="0"/>
                <a:cs typeface="Times New Roman" pitchFamily="18" charset="0"/>
              </a:rPr>
              <a:t>- </a:t>
            </a:r>
            <a:r>
              <a:rPr lang="ru-RU" sz="2400" dirty="0" smtClean="0">
                <a:solidFill>
                  <a:srgbClr val="00B0F0"/>
                </a:solidFill>
                <a:latin typeface="Times New Roman" pitchFamily="18" charset="0"/>
                <a:cs typeface="Times New Roman" pitchFamily="18" charset="0"/>
              </a:rPr>
              <a:t>таза </a:t>
            </a:r>
            <a:r>
              <a:rPr lang="ru-RU" sz="2400" dirty="0" err="1">
                <a:solidFill>
                  <a:srgbClr val="00B0F0"/>
                </a:solidFill>
                <a:latin typeface="Times New Roman" pitchFamily="18" charset="0"/>
                <a:cs typeface="Times New Roman" pitchFamily="18" charset="0"/>
              </a:rPr>
              <a:t>ағынды</a:t>
            </a:r>
            <a:r>
              <a:rPr lang="ru-RU" sz="2400" dirty="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су,сұйық</a:t>
            </a:r>
            <a:r>
              <a:rPr lang="ru-RU" sz="2400" dirty="0" smtClean="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сабын</a:t>
            </a:r>
            <a:r>
              <a:rPr lang="ru-RU" sz="2400" dirty="0">
                <a:solidFill>
                  <a:srgbClr val="00B0F0"/>
                </a:solidFill>
                <a:latin typeface="Times New Roman" pitchFamily="18" charset="0"/>
                <a:cs typeface="Times New Roman" pitchFamily="18" charset="0"/>
              </a:rPr>
              <a:t> 	</a:t>
            </a:r>
            <a:endParaRPr lang="ru-RU" sz="2400" dirty="0" smtClean="0">
              <a:solidFill>
                <a:srgbClr val="00B0F0"/>
              </a:solidFill>
              <a:latin typeface="Times New Roman" pitchFamily="18" charset="0"/>
              <a:cs typeface="Times New Roman" pitchFamily="18" charset="0"/>
            </a:endParaRPr>
          </a:p>
          <a:p>
            <a:pPr marL="0" lvl="0" indent="0">
              <a:spcBef>
                <a:spcPts val="0"/>
              </a:spcBef>
              <a:buSzPct val="80000"/>
            </a:pPr>
            <a:r>
              <a:rPr lang="ru-RU" sz="2400" dirty="0" smtClean="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қолды</a:t>
            </a:r>
            <a:r>
              <a:rPr lang="ru-RU" sz="2400" dirty="0" smtClean="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сүртуге</a:t>
            </a:r>
            <a:r>
              <a:rPr lang="ru-RU" sz="2400" dirty="0">
                <a:solidFill>
                  <a:srgbClr val="00B0F0"/>
                </a:solidFill>
                <a:latin typeface="Times New Roman" pitchFamily="18" charset="0"/>
                <a:cs typeface="Times New Roman" pitchFamily="18" charset="0"/>
              </a:rPr>
              <a:t> / </a:t>
            </a:r>
            <a:r>
              <a:rPr lang="ru-RU" sz="2400" dirty="0" err="1">
                <a:solidFill>
                  <a:srgbClr val="00B0F0"/>
                </a:solidFill>
                <a:latin typeface="Times New Roman" pitchFamily="18" charset="0"/>
                <a:cs typeface="Times New Roman" pitchFamily="18" charset="0"/>
              </a:rPr>
              <a:t>кептіруге</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арналған</a:t>
            </a:r>
            <a:r>
              <a:rPr lang="ru-RU" sz="2400" dirty="0">
                <a:solidFill>
                  <a:srgbClr val="00B0F0"/>
                </a:solidFill>
                <a:latin typeface="Times New Roman" pitchFamily="18" charset="0"/>
                <a:cs typeface="Times New Roman" pitchFamily="18" charset="0"/>
              </a:rPr>
              <a:t> материал (</a:t>
            </a:r>
            <a:r>
              <a:rPr lang="ru-RU" sz="2400" dirty="0" err="1">
                <a:solidFill>
                  <a:srgbClr val="00B0F0"/>
                </a:solidFill>
                <a:latin typeface="Times New Roman" pitchFamily="18" charset="0"/>
                <a:cs typeface="Times New Roman" pitchFamily="18" charset="0"/>
              </a:rPr>
              <a:t>қағаз</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сүлгілер</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немесе</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бір</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рет</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қолданылатын</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шүберек</a:t>
            </a:r>
            <a:r>
              <a:rPr lang="ru-RU" sz="2400" dirty="0">
                <a:solidFill>
                  <a:srgbClr val="00B0F0"/>
                </a:solidFill>
                <a:latin typeface="Times New Roman" pitchFamily="18" charset="0"/>
                <a:cs typeface="Times New Roman" pitchFamily="18" charset="0"/>
              </a:rPr>
              <a:t> </a:t>
            </a:r>
            <a:r>
              <a:rPr lang="ru-RU" sz="2400" dirty="0" err="1" smtClean="0">
                <a:solidFill>
                  <a:srgbClr val="00B0F0"/>
                </a:solidFill>
                <a:latin typeface="Times New Roman" pitchFamily="18" charset="0"/>
                <a:cs typeface="Times New Roman" pitchFamily="18" charset="0"/>
              </a:rPr>
              <a:t>сүлгілер</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немесе</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жабдық</a:t>
            </a:r>
            <a:r>
              <a:rPr lang="ru-RU" sz="2400" dirty="0">
                <a:solidFill>
                  <a:srgbClr val="00B0F0"/>
                </a:solidFill>
                <a:latin typeface="Times New Roman" pitchFamily="18" charset="0"/>
                <a:cs typeface="Times New Roman" pitchFamily="18" charset="0"/>
              </a:rPr>
              <a:t> (</a:t>
            </a:r>
            <a:r>
              <a:rPr lang="ru-RU" sz="2400" dirty="0" err="1">
                <a:solidFill>
                  <a:srgbClr val="00B0F0"/>
                </a:solidFill>
                <a:latin typeface="Times New Roman" pitchFamily="18" charset="0"/>
                <a:cs typeface="Times New Roman" pitchFamily="18" charset="0"/>
              </a:rPr>
              <a:t>кептіргіштер</a:t>
            </a:r>
            <a:r>
              <a:rPr lang="ru-RU" sz="2400" dirty="0">
                <a:solidFill>
                  <a:srgbClr val="00B0F0"/>
                </a:solidFill>
                <a:latin typeface="Times New Roman" pitchFamily="18" charset="0"/>
                <a:cs typeface="Times New Roman" pitchFamily="18" charset="0"/>
              </a:rPr>
              <a:t>) </a:t>
            </a:r>
            <a:endParaRPr dirty="0">
              <a:solidFill>
                <a:srgbClr val="00B0F0"/>
              </a:solidFill>
              <a:latin typeface="Times New Roman" pitchFamily="18" charset="0"/>
              <a:cs typeface="Times New Roman" pitchFamily="18" charset="0"/>
            </a:endParaRPr>
          </a:p>
        </p:txBody>
      </p:sp>
      <p:sp>
        <p:nvSpPr>
          <p:cNvPr id="866" name="Google Shape;866;p89"/>
          <p:cNvSpPr txBox="1"/>
          <p:nvPr/>
        </p:nvSpPr>
        <p:spPr>
          <a:xfrm>
            <a:off x="6999649" y="118380"/>
            <a:ext cx="1976400" cy="694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3" name="Google Shape;893;p92"/>
          <p:cNvPicPr preferRelativeResize="0">
            <a:picLocks noGrp="1"/>
          </p:cNvPicPr>
          <p:nvPr>
            <p:ph type="body" idx="1"/>
          </p:nvPr>
        </p:nvPicPr>
        <p:blipFill rotWithShape="1">
          <a:blip r:embed="rId3">
            <a:alphaModFix/>
          </a:blip>
          <a:srcRect/>
          <a:stretch/>
        </p:blipFill>
        <p:spPr>
          <a:xfrm>
            <a:off x="882867" y="285568"/>
            <a:ext cx="7559566" cy="6229293"/>
          </a:xfrm>
          <a:prstGeom prst="rect">
            <a:avLst/>
          </a:prstGeom>
          <a:noFill/>
          <a:ln>
            <a:noFill/>
          </a:ln>
        </p:spPr>
      </p:pic>
      <p:sp>
        <p:nvSpPr>
          <p:cNvPr id="7" name="Google Shape;865;p89"/>
          <p:cNvSpPr txBox="1">
            <a:spLocks/>
          </p:cNvSpPr>
          <p:nvPr/>
        </p:nvSpPr>
        <p:spPr>
          <a:xfrm>
            <a:off x="6043449" y="1363241"/>
            <a:ext cx="2356945" cy="568035"/>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61950" indent="-274638" algn="just">
              <a:lnSpc>
                <a:spcPct val="115000"/>
              </a:lnSpc>
            </a:pPr>
            <a:r>
              <a:rPr lang="ru-RU" dirty="0" err="1" smtClean="0">
                <a:solidFill>
                  <a:srgbClr val="0C0535"/>
                </a:solidFill>
                <a:latin typeface="Times New Roman"/>
                <a:ea typeface="Times New Roman"/>
              </a:rPr>
              <a:t>бір</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алақанды</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екінші</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алақанмен</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үйкелеп</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ілгері-кері</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ысқылап</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жуыңыз</a:t>
            </a:r>
            <a:endParaRPr lang="ru-RU" sz="1200" dirty="0" smtClean="0">
              <a:solidFill>
                <a:srgbClr val="0C0535"/>
              </a:solidFill>
              <a:latin typeface="Times New Roman"/>
              <a:ea typeface="Times New Roman"/>
            </a:endParaRPr>
          </a:p>
          <a:p>
            <a:pPr marL="0" indent="0">
              <a:spcBef>
                <a:spcPts val="0"/>
              </a:spcBef>
              <a:buSzPct val="80000"/>
            </a:pPr>
            <a:endParaRPr lang="ru-RU" dirty="0">
              <a:solidFill>
                <a:srgbClr val="00B0F0"/>
              </a:solidFill>
              <a:latin typeface="Times New Roman" pitchFamily="18" charset="0"/>
              <a:cs typeface="Times New Roman" pitchFamily="18" charset="0"/>
            </a:endParaRPr>
          </a:p>
        </p:txBody>
      </p:sp>
      <p:sp>
        <p:nvSpPr>
          <p:cNvPr id="8" name="Google Shape;865;p89"/>
          <p:cNvSpPr txBox="1">
            <a:spLocks/>
          </p:cNvSpPr>
          <p:nvPr/>
        </p:nvSpPr>
        <p:spPr>
          <a:xfrm>
            <a:off x="885494" y="3009587"/>
            <a:ext cx="2354318" cy="54347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87313" indent="-39688" algn="ctr">
              <a:lnSpc>
                <a:spcPct val="115000"/>
              </a:lnSpc>
            </a:pP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алақаныңызбен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алақанның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сыртын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қолыңызды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ауыстыра</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отырып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жуыңыз</a:t>
            </a:r>
            <a:endParaRPr lang="ru-RU" sz="1200" dirty="0" smtClean="0">
              <a:latin typeface="Times New Roman"/>
              <a:ea typeface="Times New Roman"/>
            </a:endParaRPr>
          </a:p>
          <a:p>
            <a:pPr marL="0" indent="0">
              <a:spcBef>
                <a:spcPts val="0"/>
              </a:spcBef>
              <a:buSzPct val="80000"/>
            </a:pPr>
            <a:endParaRPr lang="ru-RU" dirty="0">
              <a:solidFill>
                <a:srgbClr val="00B0F0"/>
              </a:solidFill>
              <a:latin typeface="Times New Roman" pitchFamily="18" charset="0"/>
              <a:cs typeface="Times New Roman" pitchFamily="18" charset="0"/>
            </a:endParaRPr>
          </a:p>
        </p:txBody>
      </p:sp>
      <p:sp>
        <p:nvSpPr>
          <p:cNvPr id="9" name="Google Shape;865;p89"/>
          <p:cNvSpPr txBox="1">
            <a:spLocks/>
          </p:cNvSpPr>
          <p:nvPr/>
        </p:nvSpPr>
        <p:spPr>
          <a:xfrm>
            <a:off x="3471037" y="2993381"/>
            <a:ext cx="2356947" cy="538535"/>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бір</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саусақтарын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екінші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аралықтарымен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біріктіріп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саусақтардың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ішкі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жақтарын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жоғары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және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төмен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қарай</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0" name="Google Shape;865;p89"/>
          <p:cNvSpPr txBox="1">
            <a:spLocks/>
          </p:cNvSpPr>
          <p:nvPr/>
        </p:nvSpPr>
        <p:spPr>
          <a:xfrm>
            <a:off x="6043448" y="2988006"/>
            <a:ext cx="2356945" cy="54347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саусақтарды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біріктіріп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құлып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жасаңыз</a:t>
            </a:r>
            <a:r>
              <a:rPr lang="ru-RU" dirty="0" smtClean="0">
                <a:solidFill>
                  <a:srgbClr val="000000"/>
                </a:solidFill>
                <a:latin typeface="Times New Roman"/>
                <a:ea typeface="Times New Roman"/>
              </a:rPr>
              <a:t> да </a:t>
            </a:r>
            <a:r>
              <a:rPr lang="ru-RU" dirty="0" err="1" smtClean="0">
                <a:solidFill>
                  <a:srgbClr val="000000"/>
                </a:solidFill>
                <a:latin typeface="Times New Roman"/>
                <a:ea typeface="Times New Roman"/>
              </a:rPr>
              <a:t>екінші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бүгілген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саусақтардың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сыртымен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1" name="Google Shape;865;p89"/>
          <p:cNvSpPr txBox="1">
            <a:spLocks/>
          </p:cNvSpPr>
          <p:nvPr/>
        </p:nvSpPr>
        <p:spPr>
          <a:xfrm>
            <a:off x="882867" y="4616348"/>
            <a:ext cx="2356945" cy="53356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бас </a:t>
            </a:r>
            <a:r>
              <a:rPr lang="ru-RU" dirty="0" err="1" smtClean="0">
                <a:solidFill>
                  <a:srgbClr val="000000"/>
                </a:solidFill>
                <a:latin typeface="Times New Roman"/>
                <a:ea typeface="Times New Roman"/>
              </a:rPr>
              <a:t>бармағымен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және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сұқ</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саусағымен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басын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ұстап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айналдыра</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r>
              <a:rPr lang="ru-RU" dirty="0" smtClean="0">
                <a:solidFill>
                  <a:srgbClr val="000000"/>
                </a:solidFill>
                <a:latin typeface="Times New Roman"/>
                <a:ea typeface="Times New Roman"/>
              </a:rPr>
              <a:t>.</a:t>
            </a:r>
          </a:p>
          <a:p>
            <a:pPr marL="0" indent="0" algn="ctr">
              <a:spcBef>
                <a:spcPts val="0"/>
              </a:spcBef>
              <a:buSzPct val="80000"/>
            </a:pP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Білекті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айналдыра</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2" name="Google Shape;865;p89"/>
          <p:cNvSpPr txBox="1">
            <a:spLocks/>
          </p:cNvSpPr>
          <p:nvPr/>
        </p:nvSpPr>
        <p:spPr>
          <a:xfrm>
            <a:off x="3471038" y="4613880"/>
            <a:ext cx="2356945" cy="53356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ұштарымен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дөңгелете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отырып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3" name="Google Shape;865;p89"/>
          <p:cNvSpPr txBox="1">
            <a:spLocks/>
          </p:cNvSpPr>
          <p:nvPr/>
        </p:nvSpPr>
        <p:spPr>
          <a:xfrm>
            <a:off x="882866" y="6208191"/>
            <a:ext cx="2356945" cy="423201"/>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75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қолыңызды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бір</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рет</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қолданатын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сүлгімен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сулықпен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құрғатыңыз</a:t>
            </a:r>
            <a:endParaRPr lang="ru-RU" dirty="0">
              <a:solidFill>
                <a:srgbClr val="00B0F0"/>
              </a:solidFill>
              <a:latin typeface="Times New Roman" pitchFamily="18" charset="0"/>
              <a:cs typeface="Times New Roman" pitchFamily="18" charset="0"/>
            </a:endParaRPr>
          </a:p>
        </p:txBody>
      </p:sp>
      <p:sp>
        <p:nvSpPr>
          <p:cNvPr id="14" name="Google Shape;865;p89"/>
          <p:cNvSpPr txBox="1">
            <a:spLocks/>
          </p:cNvSpPr>
          <p:nvPr/>
        </p:nvSpPr>
        <p:spPr>
          <a:xfrm>
            <a:off x="6043447" y="4558701"/>
            <a:ext cx="2356945" cy="588739"/>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sz="1200" dirty="0" err="1" smtClean="0">
                <a:solidFill>
                  <a:srgbClr val="000000"/>
                </a:solidFill>
                <a:latin typeface="Times New Roman"/>
                <a:ea typeface="Times New Roman"/>
              </a:rPr>
              <a:t>қолыңызды</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суға</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шайыңыз</a:t>
            </a:r>
            <a:endParaRPr lang="ru-RU" sz="1200" dirty="0">
              <a:solidFill>
                <a:srgbClr val="00B0F0"/>
              </a:solidFill>
              <a:latin typeface="Times New Roman" pitchFamily="18" charset="0"/>
              <a:cs typeface="Times New Roman" pitchFamily="18" charset="0"/>
            </a:endParaRPr>
          </a:p>
        </p:txBody>
      </p:sp>
      <p:sp>
        <p:nvSpPr>
          <p:cNvPr id="15" name="Google Shape;865;p89"/>
          <p:cNvSpPr txBox="1">
            <a:spLocks/>
          </p:cNvSpPr>
          <p:nvPr/>
        </p:nvSpPr>
        <p:spPr>
          <a:xfrm>
            <a:off x="882867" y="1394294"/>
            <a:ext cx="2356945" cy="56509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sz="1050" dirty="0" err="1" smtClean="0">
                <a:solidFill>
                  <a:srgbClr val="000000"/>
                </a:solidFill>
                <a:latin typeface="Times New Roman"/>
                <a:ea typeface="Times New Roman"/>
              </a:rPr>
              <a:t>қолыңызды</a:t>
            </a:r>
            <a:r>
              <a:rPr lang="ru-RU" sz="1050" dirty="0" smtClean="0">
                <a:solidFill>
                  <a:srgbClr val="000000"/>
                </a:solidFill>
                <a:latin typeface="Times New Roman"/>
                <a:ea typeface="Times New Roman"/>
              </a:rPr>
              <a:t> </a:t>
            </a:r>
            <a:r>
              <a:rPr lang="ru-RU" sz="1050" dirty="0" err="1" smtClean="0">
                <a:solidFill>
                  <a:srgbClr val="000000"/>
                </a:solidFill>
                <a:latin typeface="Times New Roman"/>
                <a:ea typeface="Times New Roman"/>
              </a:rPr>
              <a:t>жылы</a:t>
            </a:r>
            <a:r>
              <a:rPr lang="ru-RU" sz="1050" dirty="0" smtClean="0">
                <a:solidFill>
                  <a:srgbClr val="000000"/>
                </a:solidFill>
                <a:latin typeface="Times New Roman"/>
                <a:ea typeface="Times New Roman"/>
              </a:rPr>
              <a:t> </a:t>
            </a:r>
            <a:r>
              <a:rPr lang="ru-RU" sz="1050" dirty="0" err="1" smtClean="0">
                <a:solidFill>
                  <a:srgbClr val="000000"/>
                </a:solidFill>
                <a:latin typeface="Times New Roman"/>
                <a:ea typeface="Times New Roman"/>
              </a:rPr>
              <a:t>сумен</a:t>
            </a:r>
            <a:r>
              <a:rPr lang="ru-RU" sz="1050" dirty="0" smtClean="0">
                <a:solidFill>
                  <a:srgbClr val="000000"/>
                </a:solidFill>
                <a:latin typeface="Times New Roman"/>
                <a:ea typeface="Times New Roman"/>
              </a:rPr>
              <a:t> </a:t>
            </a:r>
            <a:r>
              <a:rPr lang="ru-RU" sz="1050" dirty="0" err="1" smtClean="0">
                <a:solidFill>
                  <a:srgbClr val="000000"/>
                </a:solidFill>
                <a:latin typeface="Times New Roman"/>
                <a:ea typeface="Times New Roman"/>
              </a:rPr>
              <a:t>жуыңыз</a:t>
            </a:r>
            <a:endParaRPr lang="ru-RU" sz="1050" dirty="0">
              <a:solidFill>
                <a:srgbClr val="00B0F0"/>
              </a:solidFill>
              <a:latin typeface="Times New Roman" pitchFamily="18" charset="0"/>
              <a:cs typeface="Times New Roman" pitchFamily="18" charset="0"/>
            </a:endParaRPr>
          </a:p>
        </p:txBody>
      </p:sp>
      <p:sp>
        <p:nvSpPr>
          <p:cNvPr id="16" name="Google Shape;865;p89"/>
          <p:cNvSpPr txBox="1">
            <a:spLocks/>
          </p:cNvSpPr>
          <p:nvPr/>
        </p:nvSpPr>
        <p:spPr>
          <a:xfrm>
            <a:off x="3471039" y="1383943"/>
            <a:ext cx="2356945" cy="562622"/>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sz="1200" dirty="0" err="1" smtClean="0">
                <a:solidFill>
                  <a:srgbClr val="000000"/>
                </a:solidFill>
                <a:latin typeface="Times New Roman"/>
                <a:ea typeface="Times New Roman"/>
              </a:rPr>
              <a:t>суланған</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қолыңызға</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қажетті</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мөлшерде</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сабын</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жағыңыз</a:t>
            </a:r>
            <a:endParaRPr lang="ru-RU" sz="1200" dirty="0">
              <a:solidFill>
                <a:srgbClr val="00B0F0"/>
              </a:solidFill>
              <a:latin typeface="Times New Roman" pitchFamily="18" charset="0"/>
              <a:cs typeface="Times New Roman" pitchFamily="18" charset="0"/>
            </a:endParaRPr>
          </a:p>
        </p:txBody>
      </p:sp>
      <p:sp>
        <p:nvSpPr>
          <p:cNvPr id="17" name="Google Shape;865;p89"/>
          <p:cNvSpPr txBox="1">
            <a:spLocks/>
          </p:cNvSpPr>
          <p:nvPr/>
        </p:nvSpPr>
        <p:spPr>
          <a:xfrm>
            <a:off x="3471037" y="6208191"/>
            <a:ext cx="2356945" cy="423201"/>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шүмекті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шынтақпен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кептіруге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арналған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сулықпен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жабуға</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болады</a:t>
            </a:r>
            <a:endParaRPr lang="ru-RU" dirty="0">
              <a:solidFill>
                <a:srgbClr val="00B0F0"/>
              </a:solidFill>
              <a:latin typeface="Times New Roman" pitchFamily="18" charset="0"/>
              <a:cs typeface="Times New Roman" pitchFamily="18" charset="0"/>
            </a:endParaRPr>
          </a:p>
        </p:txBody>
      </p:sp>
      <p:sp>
        <p:nvSpPr>
          <p:cNvPr id="18" name="Google Shape;865;p89"/>
          <p:cNvSpPr txBox="1">
            <a:spLocks/>
          </p:cNvSpPr>
          <p:nvPr/>
        </p:nvSpPr>
        <p:spPr>
          <a:xfrm>
            <a:off x="6043446" y="6195371"/>
            <a:ext cx="2356945" cy="423201"/>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sz="1200" dirty="0" err="1" smtClean="0">
                <a:solidFill>
                  <a:srgbClr val="000000"/>
                </a:solidFill>
                <a:latin typeface="Times New Roman"/>
                <a:ea typeface="Times New Roman"/>
              </a:rPr>
              <a:t>Енді</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сіздің</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қолыңыз</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қауіпсіз</a:t>
            </a:r>
            <a:endParaRPr lang="ru-RU" sz="1200" dirty="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360000" y="367619"/>
            <a:ext cx="6618694" cy="720000"/>
          </a:xfrm>
          <a:prstGeom prst="rect">
            <a:avLst/>
          </a:prstGeom>
          <a:noFill/>
          <a:ln>
            <a:noFill/>
          </a:ln>
        </p:spPr>
        <p:txBody>
          <a:bodyPr spcFirstLastPara="1" wrap="square" lIns="18000" tIns="0" rIns="360000" bIns="0" anchor="b" anchorCtr="0">
            <a:noAutofit/>
          </a:bodyPr>
          <a:lstStyle/>
          <a:p>
            <a:pPr lvl="0">
              <a:buSzPts val="3200"/>
            </a:pPr>
            <a:r>
              <a:rPr lang="ru-RU" sz="3600" dirty="0" err="1">
                <a:latin typeface="Times New Roman" pitchFamily="18" charset="0"/>
                <a:cs typeface="Times New Roman" pitchFamily="18" charset="0"/>
              </a:rPr>
              <a:t>Қолды</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гигиеналық</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өңдеу</a:t>
            </a:r>
            <a:r>
              <a:rPr lang="ru-RU" sz="3600" dirty="0">
                <a:latin typeface="Times New Roman" pitchFamily="18" charset="0"/>
                <a:cs typeface="Times New Roman" pitchFamily="18" charset="0"/>
              </a:rPr>
              <a:t> </a:t>
            </a:r>
            <a:r>
              <a:rPr lang="ru-RU" sz="3600" dirty="0" err="1">
                <a:latin typeface="Times New Roman" pitchFamily="18" charset="0"/>
                <a:cs typeface="Times New Roman" pitchFamily="18" charset="0"/>
              </a:rPr>
              <a:t>әдістері</a:t>
            </a:r>
            <a:endParaRPr sz="3600" dirty="0">
              <a:latin typeface="Times New Roman" pitchFamily="18" charset="0"/>
              <a:cs typeface="Times New Roman" pitchFamily="18" charset="0"/>
            </a:endParaRPr>
          </a:p>
        </p:txBody>
      </p:sp>
      <p:sp>
        <p:nvSpPr>
          <p:cNvPr id="838" name="Google Shape;838;p86"/>
          <p:cNvSpPr txBox="1">
            <a:spLocks noGrp="1"/>
          </p:cNvSpPr>
          <p:nvPr>
            <p:ph type="body" idx="1"/>
          </p:nvPr>
        </p:nvSpPr>
        <p:spPr>
          <a:xfrm>
            <a:off x="360003" y="1807620"/>
            <a:ext cx="8424001" cy="4237200"/>
          </a:xfrm>
          <a:prstGeom prst="rect">
            <a:avLst/>
          </a:prstGeom>
          <a:noFill/>
          <a:ln>
            <a:noFill/>
          </a:ln>
        </p:spPr>
        <p:txBody>
          <a:bodyPr spcFirstLastPara="1" wrap="square" lIns="18000" tIns="0" rIns="18000" bIns="0" anchor="t" anchorCtr="0">
            <a:noAutofit/>
          </a:bodyPr>
          <a:lstStyle/>
          <a:p>
            <a:pPr marL="342900" lvl="0" indent="-342900">
              <a:spcBef>
                <a:spcPts val="1600"/>
              </a:spcBef>
              <a:buSzPts val="1920"/>
              <a:buFont typeface="Arial"/>
              <a:buChar char="•"/>
            </a:pPr>
            <a:r>
              <a:rPr lang="ru-RU" sz="3200" dirty="0" err="1" smtClean="0">
                <a:solidFill>
                  <a:srgbClr val="FF0000"/>
                </a:solidFill>
                <a:latin typeface="Times New Roman" pitchFamily="18" charset="0"/>
                <a:cs typeface="Times New Roman" pitchFamily="18" charset="0"/>
              </a:rPr>
              <a:t>Құрамында</a:t>
            </a:r>
            <a:r>
              <a:rPr lang="ru-RU" sz="3200" dirty="0" smtClean="0">
                <a:solidFill>
                  <a:srgbClr val="FF0000"/>
                </a:solidFill>
                <a:latin typeface="Times New Roman" pitchFamily="18" charset="0"/>
                <a:cs typeface="Times New Roman" pitchFamily="18" charset="0"/>
              </a:rPr>
              <a:t> </a:t>
            </a:r>
            <a:r>
              <a:rPr lang="ru-RU" sz="3200" dirty="0" err="1" smtClean="0">
                <a:solidFill>
                  <a:srgbClr val="FF0000"/>
                </a:solidFill>
                <a:latin typeface="Times New Roman" pitchFamily="18" charset="0"/>
                <a:cs typeface="Times New Roman" pitchFamily="18" charset="0"/>
              </a:rPr>
              <a:t>спирті</a:t>
            </a:r>
            <a:r>
              <a:rPr lang="ru-RU" sz="3200" dirty="0" smtClean="0">
                <a:solidFill>
                  <a:srgbClr val="FF0000"/>
                </a:solidFill>
                <a:latin typeface="Times New Roman" pitchFamily="18" charset="0"/>
                <a:cs typeface="Times New Roman" pitchFamily="18" charset="0"/>
              </a:rPr>
              <a:t> бар  </a:t>
            </a:r>
            <a:r>
              <a:rPr lang="ru-RU" sz="3200" dirty="0" err="1" smtClean="0">
                <a:solidFill>
                  <a:srgbClr val="FF0000"/>
                </a:solidFill>
                <a:latin typeface="Times New Roman" pitchFamily="18" charset="0"/>
                <a:cs typeface="Times New Roman" pitchFamily="18" charset="0"/>
              </a:rPr>
              <a:t>қол</a:t>
            </a:r>
            <a:r>
              <a:rPr lang="ru-RU" sz="3200" dirty="0" smtClean="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антисептигі</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ұсынылған</a:t>
            </a:r>
            <a:r>
              <a:rPr lang="ru-RU" sz="3200" dirty="0">
                <a:solidFill>
                  <a:srgbClr val="FF0000"/>
                </a:solidFill>
                <a:latin typeface="Times New Roman" pitchFamily="18" charset="0"/>
                <a:cs typeface="Times New Roman" pitchFamily="18" charset="0"/>
              </a:rPr>
              <a:t> стандарт </a:t>
            </a:r>
            <a:r>
              <a:rPr lang="ru-RU" sz="3200" dirty="0" err="1">
                <a:solidFill>
                  <a:srgbClr val="FF0000"/>
                </a:solidFill>
                <a:latin typeface="Times New Roman" pitchFamily="18" charset="0"/>
                <a:cs typeface="Times New Roman" pitchFamily="18" charset="0"/>
              </a:rPr>
              <a:t>болып</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табылады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және</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көмек</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көрсету</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орнында</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болуы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керек</a:t>
            </a:r>
            <a:r>
              <a:rPr lang="ru-RU" sz="3200" dirty="0" smtClean="0">
                <a:solidFill>
                  <a:srgbClr val="FF0000"/>
                </a:solidFill>
                <a:latin typeface="Times New Roman" pitchFamily="18" charset="0"/>
                <a:cs typeface="Times New Roman" pitchFamily="18" charset="0"/>
              </a:rPr>
              <a:t>.</a:t>
            </a:r>
          </a:p>
          <a:p>
            <a:pPr marL="342900" lvl="0" indent="-342900">
              <a:spcBef>
                <a:spcPts val="1600"/>
              </a:spcBef>
              <a:buSzPts val="1920"/>
              <a:buFont typeface="Arial"/>
              <a:buChar char="•"/>
            </a:pPr>
            <a:r>
              <a:rPr lang="ru-RU" sz="3200" dirty="0" err="1" smtClean="0">
                <a:solidFill>
                  <a:srgbClr val="FF0000"/>
                </a:solidFill>
                <a:latin typeface="Times New Roman" pitchFamily="18" charset="0"/>
                <a:cs typeface="Times New Roman" pitchFamily="18" charset="0"/>
              </a:rPr>
              <a:t>Қолыңызды</a:t>
            </a:r>
            <a:r>
              <a:rPr lang="ru-RU" sz="3200" dirty="0" smtClean="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әрдайым</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сабынмен</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және</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ағынды</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сумен</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жуыңыз</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егер</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олар</a:t>
            </a:r>
            <a:r>
              <a:rPr lang="ru-RU" sz="3200" dirty="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анық</a:t>
            </a:r>
            <a:r>
              <a:rPr lang="ru-RU" sz="3200" dirty="0">
                <a:solidFill>
                  <a:srgbClr val="FF0000"/>
                </a:solidFill>
                <a:latin typeface="Times New Roman" pitchFamily="18" charset="0"/>
                <a:cs typeface="Times New Roman" pitchFamily="18" charset="0"/>
              </a:rPr>
              <a:t> </a:t>
            </a:r>
            <a:r>
              <a:rPr lang="ru-RU" sz="3200" dirty="0" err="1" smtClean="0">
                <a:solidFill>
                  <a:srgbClr val="FF0000"/>
                </a:solidFill>
                <a:latin typeface="Times New Roman" pitchFamily="18" charset="0"/>
                <a:cs typeface="Times New Roman" pitchFamily="18" charset="0"/>
              </a:rPr>
              <a:t>ластанған</a:t>
            </a:r>
            <a:r>
              <a:rPr lang="ru-RU" sz="3200" dirty="0" smtClean="0">
                <a:solidFill>
                  <a:srgbClr val="FF0000"/>
                </a:solidFill>
                <a:latin typeface="Times New Roman" pitchFamily="18" charset="0"/>
                <a:cs typeface="Times New Roman" pitchFamily="18" charset="0"/>
              </a:rPr>
              <a:t> </a:t>
            </a:r>
            <a:r>
              <a:rPr lang="ru-RU" sz="3200" dirty="0" err="1">
                <a:solidFill>
                  <a:srgbClr val="FF0000"/>
                </a:solidFill>
                <a:latin typeface="Times New Roman" pitchFamily="18" charset="0"/>
                <a:cs typeface="Times New Roman" pitchFamily="18" charset="0"/>
              </a:rPr>
              <a:t>болса</a:t>
            </a:r>
            <a:r>
              <a:rPr lang="ru-RU" sz="3200" dirty="0">
                <a:solidFill>
                  <a:srgbClr val="FF0000"/>
                </a:solidFill>
                <a:latin typeface="Times New Roman" pitchFamily="18" charset="0"/>
                <a:cs typeface="Times New Roman" pitchFamily="18" charset="0"/>
              </a:rPr>
              <a:t>.</a:t>
            </a:r>
            <a:endParaRPr sz="3200" dirty="0">
              <a:solidFill>
                <a:srgbClr val="FF0000"/>
              </a:solidFill>
              <a:latin typeface="Times New Roman" pitchFamily="18" charset="0"/>
              <a:cs typeface="Times New Roman" pitchFamily="18" charset="0"/>
            </a:endParaRPr>
          </a:p>
          <a:p>
            <a:pPr marL="0" lvl="0" indent="0" algn="l" rtl="0">
              <a:lnSpc>
                <a:spcPct val="110000"/>
              </a:lnSpc>
              <a:spcBef>
                <a:spcPts val="1600"/>
              </a:spcBef>
              <a:spcAft>
                <a:spcPts val="0"/>
              </a:spcAft>
              <a:buSzPts val="1920"/>
              <a:buFont typeface="Arial"/>
              <a:buNone/>
            </a:pPr>
            <a:endParaRPr sz="3200" dirty="0">
              <a:solidFill>
                <a:srgbClr val="FF0000"/>
              </a:solidFill>
              <a:latin typeface="Times New Roman" pitchFamily="18" charset="0"/>
              <a:cs typeface="Times New Roman" pitchFamily="18" charset="0"/>
            </a:endParaRPr>
          </a:p>
        </p:txBody>
      </p:sp>
      <p:sp>
        <p:nvSpPr>
          <p:cNvPr id="839" name="Google Shape;839;p86"/>
          <p:cNvSpPr txBox="1"/>
          <p:nvPr/>
        </p:nvSpPr>
        <p:spPr>
          <a:xfrm>
            <a:off x="6978693" y="210099"/>
            <a:ext cx="1976400" cy="694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8"/>
          <p:cNvSpPr txBox="1">
            <a:spLocks noGrp="1"/>
          </p:cNvSpPr>
          <p:nvPr>
            <p:ph type="title"/>
          </p:nvPr>
        </p:nvSpPr>
        <p:spPr>
          <a:xfrm>
            <a:off x="335160" y="330137"/>
            <a:ext cx="6942973" cy="720000"/>
          </a:xfrm>
          <a:prstGeom prst="rect">
            <a:avLst/>
          </a:prstGeom>
          <a:noFill/>
          <a:ln>
            <a:noFill/>
          </a:ln>
        </p:spPr>
        <p:txBody>
          <a:bodyPr spcFirstLastPara="1" wrap="square" lIns="18000" tIns="0" rIns="360000" bIns="0" anchor="b" anchorCtr="0">
            <a:noAutofit/>
          </a:bodyPr>
          <a:lstStyle/>
          <a:p>
            <a:pPr lvl="0">
              <a:buSzPts val="3200"/>
            </a:pPr>
            <a:r>
              <a:rPr lang="ru-RU" sz="3200" dirty="0" err="1"/>
              <a:t>Қол</a:t>
            </a:r>
            <a:r>
              <a:rPr lang="ru-RU" sz="3200" dirty="0"/>
              <a:t> </a:t>
            </a:r>
            <a:r>
              <a:rPr lang="ru-RU" sz="3200" dirty="0" err="1"/>
              <a:t>гигиенасы</a:t>
            </a:r>
            <a:r>
              <a:rPr lang="ru-RU" sz="3200" dirty="0"/>
              <a:t>: </a:t>
            </a:r>
            <a:r>
              <a:rPr lang="ru-RU" sz="3200" dirty="0" err="1"/>
              <a:t>құрамында</a:t>
            </a:r>
            <a:r>
              <a:rPr lang="ru-RU" sz="3200" dirty="0"/>
              <a:t> </a:t>
            </a:r>
            <a:r>
              <a:rPr lang="ru-RU" sz="3200" dirty="0" err="1" smtClean="0"/>
              <a:t>спирті</a:t>
            </a:r>
            <a:r>
              <a:rPr lang="ru-RU" sz="3200" dirty="0" smtClean="0"/>
              <a:t> </a:t>
            </a:r>
            <a:r>
              <a:rPr lang="ru-RU" sz="3200" dirty="0"/>
              <a:t>бар </a:t>
            </a:r>
            <a:r>
              <a:rPr lang="ru-RU" sz="3200" dirty="0" smtClean="0"/>
              <a:t>антисептик</a:t>
            </a:r>
            <a:endParaRPr dirty="0"/>
          </a:p>
        </p:txBody>
      </p:sp>
      <p:sp>
        <p:nvSpPr>
          <p:cNvPr id="856" name="Google Shape;856;p88"/>
          <p:cNvSpPr txBox="1"/>
          <p:nvPr/>
        </p:nvSpPr>
        <p:spPr>
          <a:xfrm>
            <a:off x="6996446" y="104585"/>
            <a:ext cx="1976400" cy="694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pic>
        <p:nvPicPr>
          <p:cNvPr id="857" name="Google Shape;857;p88"/>
          <p:cNvPicPr preferRelativeResize="0"/>
          <p:nvPr/>
        </p:nvPicPr>
        <p:blipFill rotWithShape="1">
          <a:blip r:embed="rId4">
            <a:alphaModFix/>
          </a:blip>
          <a:srcRect/>
          <a:stretch/>
        </p:blipFill>
        <p:spPr>
          <a:xfrm>
            <a:off x="658227" y="1056290"/>
            <a:ext cx="7759971" cy="5568743"/>
          </a:xfrm>
          <a:prstGeom prst="rect">
            <a:avLst/>
          </a:prstGeom>
          <a:noFill/>
          <a:ln>
            <a:noFill/>
          </a:ln>
        </p:spPr>
      </p:pic>
      <p:sp>
        <p:nvSpPr>
          <p:cNvPr id="7" name="Google Shape;865;p89"/>
          <p:cNvSpPr txBox="1">
            <a:spLocks/>
          </p:cNvSpPr>
          <p:nvPr/>
        </p:nvSpPr>
        <p:spPr>
          <a:xfrm>
            <a:off x="5980387" y="2356469"/>
            <a:ext cx="2356945" cy="568035"/>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61950" indent="-274638" algn="just">
              <a:lnSpc>
                <a:spcPct val="115000"/>
              </a:lnSpc>
            </a:pPr>
            <a:r>
              <a:rPr lang="ru-RU" dirty="0" err="1" smtClean="0">
                <a:solidFill>
                  <a:srgbClr val="0C0535"/>
                </a:solidFill>
                <a:latin typeface="Times New Roman"/>
                <a:ea typeface="Times New Roman"/>
              </a:rPr>
              <a:t>бір</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алақанды</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екінші</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алақанмен</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үйкелеп</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ілгері-кері</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ысқылап</a:t>
            </a:r>
            <a:r>
              <a:rPr lang="ru-RU" dirty="0" smtClean="0">
                <a:solidFill>
                  <a:srgbClr val="0C0535"/>
                </a:solidFill>
                <a:latin typeface="Times New Roman"/>
                <a:ea typeface="Times New Roman"/>
              </a:rPr>
              <a:t> </a:t>
            </a:r>
            <a:r>
              <a:rPr lang="ru-RU" dirty="0" err="1" smtClean="0">
                <a:solidFill>
                  <a:srgbClr val="0C0535"/>
                </a:solidFill>
                <a:latin typeface="Times New Roman"/>
                <a:ea typeface="Times New Roman"/>
              </a:rPr>
              <a:t>жуыңыз</a:t>
            </a:r>
            <a:endParaRPr lang="ru-RU" sz="1200" dirty="0" smtClean="0">
              <a:solidFill>
                <a:srgbClr val="0C0535"/>
              </a:solidFill>
              <a:latin typeface="Times New Roman"/>
              <a:ea typeface="Times New Roman"/>
            </a:endParaRPr>
          </a:p>
          <a:p>
            <a:pPr marL="0" indent="0">
              <a:spcBef>
                <a:spcPts val="0"/>
              </a:spcBef>
              <a:buSzPct val="80000"/>
            </a:pPr>
            <a:endParaRPr lang="ru-RU" dirty="0">
              <a:solidFill>
                <a:srgbClr val="00B0F0"/>
              </a:solidFill>
              <a:latin typeface="Times New Roman" pitchFamily="18" charset="0"/>
              <a:cs typeface="Times New Roman" pitchFamily="18" charset="0"/>
            </a:endParaRPr>
          </a:p>
        </p:txBody>
      </p:sp>
      <p:sp>
        <p:nvSpPr>
          <p:cNvPr id="8" name="Google Shape;865;p89"/>
          <p:cNvSpPr txBox="1">
            <a:spLocks/>
          </p:cNvSpPr>
          <p:nvPr/>
        </p:nvSpPr>
        <p:spPr>
          <a:xfrm>
            <a:off x="751487" y="4255062"/>
            <a:ext cx="2354318" cy="54347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87313" indent="-39688" algn="ctr">
              <a:lnSpc>
                <a:spcPct val="115000"/>
              </a:lnSpc>
            </a:pP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алақаныңызбен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алақанның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сыртын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қолыңызды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ауыстыра</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отырып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жуыңыз</a:t>
            </a:r>
            <a:endParaRPr lang="ru-RU" sz="1200" dirty="0" smtClean="0">
              <a:latin typeface="Times New Roman"/>
              <a:ea typeface="Times New Roman"/>
            </a:endParaRPr>
          </a:p>
          <a:p>
            <a:pPr marL="0" indent="0">
              <a:spcBef>
                <a:spcPts val="0"/>
              </a:spcBef>
              <a:buSzPct val="80000"/>
            </a:pPr>
            <a:endParaRPr lang="ru-RU" dirty="0">
              <a:solidFill>
                <a:srgbClr val="00B0F0"/>
              </a:solidFill>
              <a:latin typeface="Times New Roman" pitchFamily="18" charset="0"/>
              <a:cs typeface="Times New Roman" pitchFamily="18" charset="0"/>
            </a:endParaRPr>
          </a:p>
        </p:txBody>
      </p:sp>
      <p:sp>
        <p:nvSpPr>
          <p:cNvPr id="9" name="Google Shape;865;p89"/>
          <p:cNvSpPr txBox="1">
            <a:spLocks/>
          </p:cNvSpPr>
          <p:nvPr/>
        </p:nvSpPr>
        <p:spPr>
          <a:xfrm>
            <a:off x="3359738" y="4255062"/>
            <a:ext cx="2356947" cy="538535"/>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бір</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саусақтарын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екінші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аралықтарымен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біріктіріп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саусақтардың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ішкі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жақтарын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жоғары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және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төмен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қарай</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0" name="Google Shape;865;p89"/>
          <p:cNvSpPr txBox="1">
            <a:spLocks/>
          </p:cNvSpPr>
          <p:nvPr/>
        </p:nvSpPr>
        <p:spPr>
          <a:xfrm>
            <a:off x="6043447" y="4255502"/>
            <a:ext cx="2356945" cy="54347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саусақтарды</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біріктіріп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құлып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жасаңыз</a:t>
            </a:r>
            <a:r>
              <a:rPr lang="ru-RU" dirty="0" smtClean="0">
                <a:solidFill>
                  <a:srgbClr val="000000"/>
                </a:solidFill>
                <a:latin typeface="Times New Roman"/>
                <a:ea typeface="Times New Roman"/>
              </a:rPr>
              <a:t> да </a:t>
            </a:r>
            <a:r>
              <a:rPr lang="ru-RU" dirty="0" err="1" smtClean="0">
                <a:solidFill>
                  <a:srgbClr val="000000"/>
                </a:solidFill>
                <a:latin typeface="Times New Roman"/>
                <a:ea typeface="Times New Roman"/>
              </a:rPr>
              <a:t>екінші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бүгілген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саусақтардың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сыртымен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1" name="Google Shape;865;p89"/>
          <p:cNvSpPr txBox="1">
            <a:spLocks/>
          </p:cNvSpPr>
          <p:nvPr/>
        </p:nvSpPr>
        <p:spPr>
          <a:xfrm>
            <a:off x="751487" y="6091473"/>
            <a:ext cx="2480444" cy="53356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бас </a:t>
            </a:r>
            <a:r>
              <a:rPr lang="ru-RU" dirty="0" err="1" smtClean="0">
                <a:solidFill>
                  <a:srgbClr val="000000"/>
                </a:solidFill>
                <a:latin typeface="Times New Roman"/>
                <a:ea typeface="Times New Roman"/>
              </a:rPr>
              <a:t>бармағымен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және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сұқ</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саусағымен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саусақтың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басын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ұстап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айналдыра</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r>
              <a:rPr lang="ru-RU" dirty="0" smtClean="0">
                <a:solidFill>
                  <a:srgbClr val="000000"/>
                </a:solidFill>
                <a:latin typeface="Times New Roman"/>
                <a:ea typeface="Times New Roman"/>
              </a:rPr>
              <a:t>.</a:t>
            </a:r>
          </a:p>
          <a:p>
            <a:pPr marL="0" indent="0" algn="ctr">
              <a:spcBef>
                <a:spcPts val="0"/>
              </a:spcBef>
              <a:buSzPct val="80000"/>
            </a:pP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Білекті</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айналдыра</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2" name="Google Shape;865;p89"/>
          <p:cNvSpPr txBox="1">
            <a:spLocks/>
          </p:cNvSpPr>
          <p:nvPr/>
        </p:nvSpPr>
        <p:spPr>
          <a:xfrm>
            <a:off x="3359740" y="6093939"/>
            <a:ext cx="2426205" cy="533560"/>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саусақ</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ұштарымен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сол</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немесе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қолдың</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алақанын</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дөңгелете</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отырып</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ысқылаңыз</a:t>
            </a:r>
            <a:endParaRPr lang="ru-RU" dirty="0">
              <a:solidFill>
                <a:srgbClr val="00B0F0"/>
              </a:solidFill>
              <a:latin typeface="Times New Roman" pitchFamily="18" charset="0"/>
              <a:cs typeface="Times New Roman" pitchFamily="18" charset="0"/>
            </a:endParaRPr>
          </a:p>
        </p:txBody>
      </p:sp>
      <p:sp>
        <p:nvSpPr>
          <p:cNvPr id="13" name="Google Shape;865;p89"/>
          <p:cNvSpPr txBox="1">
            <a:spLocks/>
          </p:cNvSpPr>
          <p:nvPr/>
        </p:nvSpPr>
        <p:spPr>
          <a:xfrm>
            <a:off x="6043445" y="6093939"/>
            <a:ext cx="2356945" cy="531094"/>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1000"/>
              </a:spcBef>
              <a:spcAft>
                <a:spcPts val="0"/>
              </a:spcAft>
              <a:buClr>
                <a:schemeClr val="dk1"/>
              </a:buClr>
              <a:buSzPts val="1440"/>
              <a:buFont typeface="Arial"/>
              <a:buNone/>
              <a:defRPr sz="1400" b="0" i="0" u="none" strike="noStrike" cap="none">
                <a:solidFill>
                  <a:schemeClr val="dk1"/>
                </a:solidFill>
                <a:latin typeface="Arial"/>
                <a:ea typeface="Arial"/>
                <a:cs typeface="Arial"/>
                <a:sym typeface="Arial"/>
              </a:defRPr>
            </a:lvl1pPr>
            <a:lvl2pPr marL="914400" marR="0" lvl="1"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11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spcBef>
                <a:spcPts val="0"/>
              </a:spcBef>
              <a:buSzPct val="80000"/>
            </a:pPr>
            <a:r>
              <a:rPr lang="ru-RU" sz="1200" dirty="0" err="1" smtClean="0">
                <a:solidFill>
                  <a:srgbClr val="000000"/>
                </a:solidFill>
                <a:latin typeface="Times New Roman"/>
                <a:ea typeface="Times New Roman"/>
              </a:rPr>
              <a:t>Қолыңыз</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кепкеннен</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кейін</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қолыңыз</a:t>
            </a:r>
            <a:r>
              <a:rPr lang="ru-RU" sz="1200" dirty="0" smtClean="0">
                <a:solidFill>
                  <a:srgbClr val="000000"/>
                </a:solidFill>
                <a:latin typeface="Times New Roman"/>
                <a:ea typeface="Times New Roman"/>
              </a:rPr>
              <a:t> </a:t>
            </a:r>
            <a:r>
              <a:rPr lang="ru-RU" sz="1200" dirty="0" err="1" smtClean="0">
                <a:solidFill>
                  <a:srgbClr val="000000"/>
                </a:solidFill>
                <a:latin typeface="Times New Roman"/>
                <a:ea typeface="Times New Roman"/>
              </a:rPr>
              <a:t>қауіпсіз</a:t>
            </a:r>
            <a:endParaRPr lang="ru-RU" sz="1200" dirty="0">
              <a:solidFill>
                <a:srgbClr val="00B0F0"/>
              </a:solidFill>
              <a:latin typeface="Times New Roman" pitchFamily="18" charset="0"/>
              <a:cs typeface="Times New Roman" pitchFamily="18" charset="0"/>
            </a:endParaRPr>
          </a:p>
        </p:txBody>
      </p:sp>
      <p:sp>
        <p:nvSpPr>
          <p:cNvPr id="14" name="Google Shape;865;p89"/>
          <p:cNvSpPr txBox="1">
            <a:spLocks noGrp="1"/>
          </p:cNvSpPr>
          <p:nvPr>
            <p:ph type="body" idx="1"/>
          </p:nvPr>
        </p:nvSpPr>
        <p:spPr>
          <a:xfrm>
            <a:off x="751487" y="2356469"/>
            <a:ext cx="4965198" cy="568035"/>
          </a:xfrm>
          <a:prstGeom prst="rect">
            <a:avLst/>
          </a:prstGeom>
          <a:solidFill>
            <a:schemeClr val="accent1">
              <a:lumMod val="60000"/>
              <a:lumOff val="40000"/>
            </a:schemeClr>
          </a:solidFill>
          <a:ln>
            <a:solidFill>
              <a:schemeClr val="accent1"/>
            </a:solidFill>
          </a:ln>
        </p:spPr>
        <p:txBody>
          <a:bodyPr spcFirstLastPara="1" wrap="square" lIns="18000" tIns="0" rIns="18000" bIns="0" anchor="t" anchorCtr="0">
            <a:normAutofit fontScale="92500" lnSpcReduction="20000"/>
          </a:bodyPr>
          <a:lstStyle/>
          <a:p>
            <a:pPr marL="0" lvl="0" indent="0" algn="ctr">
              <a:spcBef>
                <a:spcPts val="0"/>
              </a:spcBef>
              <a:buSzPct val="80000"/>
            </a:pPr>
            <a:r>
              <a:rPr lang="ru-RU" dirty="0" err="1">
                <a:solidFill>
                  <a:srgbClr val="000000"/>
                </a:solidFill>
                <a:latin typeface="Times New Roman"/>
                <a:ea typeface="Times New Roman"/>
              </a:rPr>
              <a:t>алақанға</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көлемі</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кемінде</a:t>
            </a:r>
            <a:r>
              <a:rPr lang="ru-RU" dirty="0">
                <a:solidFill>
                  <a:srgbClr val="000000"/>
                </a:solidFill>
                <a:latin typeface="Times New Roman"/>
                <a:ea typeface="Times New Roman"/>
              </a:rPr>
              <a:t> 3 </a:t>
            </a:r>
            <a:r>
              <a:rPr lang="ru-RU" dirty="0" err="1">
                <a:solidFill>
                  <a:srgbClr val="000000"/>
                </a:solidFill>
                <a:latin typeface="Times New Roman"/>
                <a:ea typeface="Times New Roman"/>
              </a:rPr>
              <a:t>милилитр</a:t>
            </a:r>
            <a:r>
              <a:rPr lang="ru-RU" dirty="0">
                <a:solidFill>
                  <a:srgbClr val="000000"/>
                </a:solidFill>
                <a:latin typeface="Times New Roman"/>
                <a:ea typeface="Times New Roman"/>
              </a:rPr>
              <a:t> антисептик </a:t>
            </a:r>
            <a:r>
              <a:rPr lang="ru-RU" dirty="0" err="1">
                <a:solidFill>
                  <a:srgbClr val="000000"/>
                </a:solidFill>
                <a:latin typeface="Times New Roman"/>
                <a:ea typeface="Times New Roman"/>
              </a:rPr>
              <a:t>жағып</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еуропалық</a:t>
            </a:r>
            <a:r>
              <a:rPr lang="ru-RU" dirty="0">
                <a:solidFill>
                  <a:srgbClr val="000000"/>
                </a:solidFill>
                <a:latin typeface="Times New Roman"/>
                <a:ea typeface="Times New Roman"/>
              </a:rPr>
              <a:t> стандарты </a:t>
            </a:r>
            <a:r>
              <a:rPr lang="ru-RU" dirty="0" err="1">
                <a:solidFill>
                  <a:srgbClr val="000000"/>
                </a:solidFill>
                <a:latin typeface="Times New Roman"/>
                <a:ea typeface="Times New Roman"/>
              </a:rPr>
              <a:t>бойынша</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қозғалыс</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реттілігін</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сақтай</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отырып</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толық</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кепкенге</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дейін</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қол</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терісін</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ысқылау</a:t>
            </a:r>
            <a:r>
              <a:rPr lang="ru-RU" dirty="0">
                <a:solidFill>
                  <a:srgbClr val="000000"/>
                </a:solidFill>
                <a:latin typeface="Times New Roman"/>
                <a:ea typeface="Times New Roman"/>
              </a:rPr>
              <a:t> </a:t>
            </a:r>
            <a:r>
              <a:rPr lang="ru-RU" dirty="0" err="1">
                <a:solidFill>
                  <a:srgbClr val="000000"/>
                </a:solidFill>
                <a:latin typeface="Times New Roman"/>
                <a:ea typeface="Times New Roman"/>
              </a:rPr>
              <a:t>керек</a:t>
            </a:r>
            <a:r>
              <a:rPr lang="ru-RU" dirty="0">
                <a:solidFill>
                  <a:srgbClr val="000000"/>
                </a:solidFill>
                <a:latin typeface="Times New Roman"/>
                <a:ea typeface="Times New Roman"/>
              </a:rPr>
              <a:t> </a:t>
            </a:r>
            <a:endParaRPr dirty="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93"/>
          <p:cNvSpPr txBox="1">
            <a:spLocks noGrp="1"/>
          </p:cNvSpPr>
          <p:nvPr>
            <p:ph type="title"/>
          </p:nvPr>
        </p:nvSpPr>
        <p:spPr>
          <a:xfrm>
            <a:off x="206525" y="793066"/>
            <a:ext cx="7396290" cy="720000"/>
          </a:xfrm>
          <a:prstGeom prst="rect">
            <a:avLst/>
          </a:prstGeom>
          <a:noFill/>
          <a:ln>
            <a:noFill/>
          </a:ln>
        </p:spPr>
        <p:txBody>
          <a:bodyPr spcFirstLastPara="1" wrap="square" lIns="18000" tIns="0" rIns="360000" bIns="0" anchor="b" anchorCtr="0">
            <a:noAutofit/>
          </a:bodyPr>
          <a:lstStyle/>
          <a:p>
            <a:pPr lvl="0">
              <a:buSzPts val="3200"/>
            </a:pPr>
            <a:r>
              <a:rPr lang="ru-RU" sz="3200" dirty="0" err="1">
                <a:latin typeface="Times New Roman" pitchFamily="18" charset="0"/>
                <a:cs typeface="Times New Roman" pitchFamily="18" charset="0"/>
              </a:rPr>
              <a:t>Қолды</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гигиеналық</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өңдеу</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техникасы</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қолдың</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әдетте</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өткізіп</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жіберетін</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бөліктері</a:t>
            </a:r>
            <a:endParaRPr dirty="0">
              <a:latin typeface="Times New Roman" pitchFamily="18" charset="0"/>
              <a:cs typeface="Times New Roman" pitchFamily="18" charset="0"/>
            </a:endParaRPr>
          </a:p>
        </p:txBody>
      </p:sp>
      <p:sp>
        <p:nvSpPr>
          <p:cNvPr id="900" name="Google Shape;900;p93"/>
          <p:cNvSpPr txBox="1"/>
          <p:nvPr/>
        </p:nvSpPr>
        <p:spPr>
          <a:xfrm>
            <a:off x="341060" y="5942978"/>
            <a:ext cx="8359643" cy="646290"/>
          </a:xfrm>
          <a:prstGeom prst="rect">
            <a:avLst/>
          </a:prstGeom>
          <a:noFill/>
          <a:ln>
            <a:noFill/>
          </a:ln>
        </p:spPr>
        <p:txBody>
          <a:bodyPr spcFirstLastPara="1" wrap="square" lIns="91425" tIns="45700" rIns="91425" bIns="45700" anchor="t" anchorCtr="0">
            <a:spAutoFit/>
          </a:bodyPr>
          <a:lstStyle/>
          <a:p>
            <a:pPr lvl="0" algn="ctr"/>
            <a:r>
              <a:rPr lang="ru-RU" sz="1800" b="1" dirty="0" err="1">
                <a:solidFill>
                  <a:srgbClr val="FF0000"/>
                </a:solidFill>
                <a:latin typeface="Times New Roman" pitchFamily="18" charset="0"/>
                <a:cs typeface="Times New Roman" pitchFamily="18" charset="0"/>
              </a:rPr>
              <a:t>Қолғапты</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пайдалану</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қолды</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гигиеналық</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өңдеу</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қажеттілігін</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жоймайды</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Қолғапты</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шешкеннен</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кейін</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қолды</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гигиеналық</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өңдеу</a:t>
            </a:r>
            <a:r>
              <a:rPr lang="ru-RU" sz="1800" b="1" dirty="0">
                <a:solidFill>
                  <a:srgbClr val="FF0000"/>
                </a:solidFill>
                <a:latin typeface="Times New Roman" pitchFamily="18" charset="0"/>
                <a:cs typeface="Times New Roman" pitchFamily="18" charset="0"/>
              </a:rPr>
              <a:t> </a:t>
            </a:r>
            <a:r>
              <a:rPr lang="ru-RU" sz="1800" b="1" dirty="0" err="1">
                <a:solidFill>
                  <a:srgbClr val="FF0000"/>
                </a:solidFill>
                <a:latin typeface="Times New Roman" pitchFamily="18" charset="0"/>
                <a:cs typeface="Times New Roman" pitchFamily="18" charset="0"/>
              </a:rPr>
              <a:t>қажет</a:t>
            </a:r>
            <a:r>
              <a:rPr lang="ru-RU" sz="1800" b="1" dirty="0">
                <a:solidFill>
                  <a:srgbClr val="FF0000"/>
                </a:solidFill>
                <a:latin typeface="Times New Roman" pitchFamily="18" charset="0"/>
                <a:cs typeface="Times New Roman" pitchFamily="18" charset="0"/>
              </a:rPr>
              <a:t>.</a:t>
            </a:r>
            <a:endParaRPr b="1" dirty="0">
              <a:solidFill>
                <a:srgbClr val="FF0000"/>
              </a:solidFill>
              <a:latin typeface="Times New Roman" pitchFamily="18" charset="0"/>
              <a:cs typeface="Times New Roman" pitchFamily="18" charset="0"/>
            </a:endParaRPr>
          </a:p>
        </p:txBody>
      </p:sp>
      <p:pic>
        <p:nvPicPr>
          <p:cNvPr id="901" name="Google Shape;901;p93"/>
          <p:cNvPicPr preferRelativeResize="0"/>
          <p:nvPr/>
        </p:nvPicPr>
        <p:blipFill rotWithShape="1">
          <a:blip r:embed="rId3">
            <a:alphaModFix/>
          </a:blip>
          <a:srcRect/>
          <a:stretch/>
        </p:blipFill>
        <p:spPr>
          <a:xfrm>
            <a:off x="304800" y="1513066"/>
            <a:ext cx="7048500" cy="3849566"/>
          </a:xfrm>
          <a:prstGeom prst="rect">
            <a:avLst/>
          </a:prstGeom>
          <a:noFill/>
          <a:ln>
            <a:noFill/>
          </a:ln>
        </p:spPr>
      </p:pic>
      <p:sp>
        <p:nvSpPr>
          <p:cNvPr id="902" name="Google Shape;902;p93"/>
          <p:cNvSpPr txBox="1"/>
          <p:nvPr/>
        </p:nvSpPr>
        <p:spPr>
          <a:xfrm>
            <a:off x="513690" y="5235096"/>
            <a:ext cx="2315713" cy="707846"/>
          </a:xfrm>
          <a:prstGeom prst="rect">
            <a:avLst/>
          </a:prstGeom>
          <a:noFill/>
          <a:ln>
            <a:noFill/>
          </a:ln>
        </p:spPr>
        <p:txBody>
          <a:bodyPr spcFirstLastPara="1" wrap="square" lIns="91425" tIns="45700" rIns="91425" bIns="45700" anchor="t" anchorCtr="0">
            <a:spAutoFit/>
          </a:bodyPr>
          <a:lstStyle/>
          <a:p>
            <a:pPr lvl="0" algn="ctr"/>
            <a:r>
              <a:rPr lang="ru-RU" sz="2000" b="1" dirty="0" err="1">
                <a:solidFill>
                  <a:srgbClr val="FF0000"/>
                </a:solidFill>
                <a:latin typeface="Times New Roman" pitchFamily="18" charset="0"/>
                <a:cs typeface="Times New Roman" pitchFamily="18" charset="0"/>
              </a:rPr>
              <a:t>Алақанның</a:t>
            </a:r>
            <a:r>
              <a:rPr lang="ru-RU" sz="2000" b="1" dirty="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артқы</a:t>
            </a:r>
            <a:r>
              <a:rPr lang="ru-RU" sz="2000" b="1" dirty="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жағы</a:t>
            </a:r>
            <a:endParaRPr dirty="0">
              <a:solidFill>
                <a:srgbClr val="FF0000"/>
              </a:solidFill>
              <a:latin typeface="Times New Roman" pitchFamily="18" charset="0"/>
              <a:cs typeface="Times New Roman" pitchFamily="18" charset="0"/>
            </a:endParaRPr>
          </a:p>
        </p:txBody>
      </p:sp>
      <p:sp>
        <p:nvSpPr>
          <p:cNvPr id="903" name="Google Shape;903;p93"/>
          <p:cNvSpPr txBox="1"/>
          <p:nvPr/>
        </p:nvSpPr>
        <p:spPr>
          <a:xfrm>
            <a:off x="3038285" y="5235092"/>
            <a:ext cx="2315712" cy="707886"/>
          </a:xfrm>
          <a:prstGeom prst="rect">
            <a:avLst/>
          </a:prstGeom>
          <a:noFill/>
          <a:ln>
            <a:noFill/>
          </a:ln>
        </p:spPr>
        <p:txBody>
          <a:bodyPr spcFirstLastPara="1" wrap="square" lIns="91425" tIns="45700" rIns="91425" bIns="45700" anchor="t" anchorCtr="0">
            <a:spAutoFit/>
          </a:bodyPr>
          <a:lstStyle/>
          <a:p>
            <a:pPr lvl="0" algn="ctr"/>
            <a:r>
              <a:rPr lang="ru-RU" sz="2000" b="1" dirty="0" err="1">
                <a:solidFill>
                  <a:srgbClr val="FF0000"/>
                </a:solidFill>
                <a:latin typeface="Times New Roman" pitchFamily="18" charset="0"/>
                <a:cs typeface="Times New Roman" pitchFamily="18" charset="0"/>
              </a:rPr>
              <a:t>Алақанның</a:t>
            </a:r>
            <a:r>
              <a:rPr lang="ru-RU" sz="2000" b="1" dirty="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алдыңғы</a:t>
            </a:r>
            <a:r>
              <a:rPr lang="ru-RU" sz="2000" b="1" dirty="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жағы</a:t>
            </a:r>
            <a:endParaRPr dirty="0">
              <a:solidFill>
                <a:srgbClr val="FF0000"/>
              </a:solidFill>
              <a:latin typeface="Times New Roman" pitchFamily="18" charset="0"/>
              <a:cs typeface="Times New Roman" pitchFamily="18" charset="0"/>
            </a:endParaRPr>
          </a:p>
        </p:txBody>
      </p:sp>
      <p:sp>
        <p:nvSpPr>
          <p:cNvPr id="904" name="Google Shape;904;p93"/>
          <p:cNvSpPr txBox="1"/>
          <p:nvPr/>
        </p:nvSpPr>
        <p:spPr>
          <a:xfrm>
            <a:off x="6385560" y="2566548"/>
            <a:ext cx="2758440" cy="400069"/>
          </a:xfrm>
          <a:prstGeom prst="rect">
            <a:avLst/>
          </a:prstGeom>
          <a:solidFill>
            <a:schemeClr val="lt1"/>
          </a:solidFill>
          <a:ln>
            <a:noFill/>
          </a:ln>
        </p:spPr>
        <p:txBody>
          <a:bodyPr spcFirstLastPara="1" wrap="square" lIns="91425" tIns="45700" rIns="91425" bIns="45700" anchor="t" anchorCtr="0">
            <a:spAutoFit/>
          </a:bodyPr>
          <a:lstStyle/>
          <a:p>
            <a:pPr lvl="0"/>
            <a:r>
              <a:rPr lang="ru-RU" sz="2000" dirty="0" err="1" smtClean="0">
                <a:solidFill>
                  <a:srgbClr val="FF0000"/>
                </a:solidFill>
                <a:latin typeface="Times New Roman" pitchFamily="18" charset="0"/>
                <a:cs typeface="Times New Roman" pitchFamily="18" charset="0"/>
              </a:rPr>
              <a:t>Көбіне</a:t>
            </a:r>
            <a:r>
              <a:rPr lang="ru-RU" sz="2000" dirty="0" smtClean="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өткізіп</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жібереді</a:t>
            </a:r>
            <a:endParaRPr dirty="0">
              <a:solidFill>
                <a:srgbClr val="FF0000"/>
              </a:solidFill>
              <a:latin typeface="Times New Roman" pitchFamily="18" charset="0"/>
              <a:cs typeface="Times New Roman" pitchFamily="18" charset="0"/>
            </a:endParaRPr>
          </a:p>
        </p:txBody>
      </p:sp>
      <p:sp>
        <p:nvSpPr>
          <p:cNvPr id="905" name="Google Shape;905;p93"/>
          <p:cNvSpPr txBox="1"/>
          <p:nvPr/>
        </p:nvSpPr>
        <p:spPr>
          <a:xfrm>
            <a:off x="6355080" y="3074026"/>
            <a:ext cx="2758440" cy="707846"/>
          </a:xfrm>
          <a:prstGeom prst="rect">
            <a:avLst/>
          </a:prstGeom>
          <a:solidFill>
            <a:schemeClr val="lt1"/>
          </a:solidFill>
          <a:ln>
            <a:noFill/>
          </a:ln>
        </p:spPr>
        <p:txBody>
          <a:bodyPr spcFirstLastPara="1" wrap="square" lIns="91425" tIns="45700" rIns="91425" bIns="45700" anchor="t" anchorCtr="0">
            <a:spAutoFit/>
          </a:bodyPr>
          <a:lstStyle/>
          <a:p>
            <a:pPr lvl="0">
              <a:lnSpc>
                <a:spcPct val="200000"/>
              </a:lnSpc>
            </a:pPr>
            <a:r>
              <a:rPr lang="ru-RU" sz="2000" dirty="0" err="1">
                <a:solidFill>
                  <a:srgbClr val="FF0000"/>
                </a:solidFill>
                <a:latin typeface="Times New Roman" pitchFamily="18" charset="0"/>
                <a:cs typeface="Times New Roman" pitchFamily="18" charset="0"/>
              </a:rPr>
              <a:t>Жиі</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өткізіп</a:t>
            </a:r>
            <a:r>
              <a:rPr lang="ru-RU" sz="2000" dirty="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жібереді</a:t>
            </a:r>
            <a:endParaRPr dirty="0">
              <a:solidFill>
                <a:srgbClr val="FF0000"/>
              </a:solidFill>
              <a:latin typeface="Times New Roman" pitchFamily="18" charset="0"/>
              <a:cs typeface="Times New Roman" pitchFamily="18" charset="0"/>
            </a:endParaRPr>
          </a:p>
        </p:txBody>
      </p:sp>
      <p:sp>
        <p:nvSpPr>
          <p:cNvPr id="906" name="Google Shape;906;p93"/>
          <p:cNvSpPr txBox="1"/>
          <p:nvPr/>
        </p:nvSpPr>
        <p:spPr>
          <a:xfrm>
            <a:off x="6355080" y="3995552"/>
            <a:ext cx="2758440" cy="400069"/>
          </a:xfrm>
          <a:prstGeom prst="rect">
            <a:avLst/>
          </a:prstGeom>
          <a:solidFill>
            <a:schemeClr val="lt1"/>
          </a:solidFill>
          <a:ln>
            <a:noFill/>
          </a:ln>
        </p:spPr>
        <p:txBody>
          <a:bodyPr spcFirstLastPara="1" wrap="square" lIns="91425" tIns="45700" rIns="91425" bIns="45700" anchor="t" anchorCtr="0">
            <a:spAutoFit/>
          </a:bodyPr>
          <a:lstStyle/>
          <a:p>
            <a:pPr lvl="0"/>
            <a:r>
              <a:rPr lang="ru-RU" sz="2000" dirty="0" err="1">
                <a:solidFill>
                  <a:srgbClr val="FF0000"/>
                </a:solidFill>
                <a:latin typeface="Times New Roman" pitchFamily="18" charset="0"/>
                <a:cs typeface="Times New Roman" pitchFamily="18" charset="0"/>
              </a:rPr>
              <a:t>Ең</a:t>
            </a:r>
            <a:r>
              <a:rPr lang="ru-RU" sz="2000" dirty="0">
                <a:solidFill>
                  <a:srgbClr val="FF0000"/>
                </a:solidFill>
                <a:latin typeface="Times New Roman" pitchFamily="18" charset="0"/>
                <a:cs typeface="Times New Roman" pitchFamily="18" charset="0"/>
              </a:rPr>
              <a:t> аз </a:t>
            </a:r>
            <a:r>
              <a:rPr lang="ru-RU" sz="2000" dirty="0" err="1" smtClean="0">
                <a:solidFill>
                  <a:srgbClr val="FF0000"/>
                </a:solidFill>
                <a:latin typeface="Times New Roman" pitchFamily="18" charset="0"/>
                <a:cs typeface="Times New Roman" pitchFamily="18" charset="0"/>
              </a:rPr>
              <a:t>өткізіп</a:t>
            </a:r>
            <a:r>
              <a:rPr lang="ru-RU" sz="2000" dirty="0" smtClean="0">
                <a:solidFill>
                  <a:srgbClr val="FF0000"/>
                </a:solidFill>
                <a:latin typeface="Times New Roman" pitchFamily="18" charset="0"/>
                <a:cs typeface="Times New Roman" pitchFamily="18" charset="0"/>
              </a:rPr>
              <a:t> </a:t>
            </a:r>
            <a:r>
              <a:rPr lang="ru-RU" sz="2000" dirty="0" err="1">
                <a:solidFill>
                  <a:srgbClr val="FF0000"/>
                </a:solidFill>
                <a:latin typeface="Times New Roman" pitchFamily="18" charset="0"/>
                <a:cs typeface="Times New Roman" pitchFamily="18" charset="0"/>
              </a:rPr>
              <a:t>жібереді</a:t>
            </a:r>
            <a:endParaRPr dirty="0">
              <a:solidFill>
                <a:srgbClr val="FF0000"/>
              </a:solidFill>
              <a:latin typeface="Times New Roman" pitchFamily="18" charset="0"/>
              <a:cs typeface="Times New Roman" pitchFamily="18" charset="0"/>
            </a:endParaRPr>
          </a:p>
        </p:txBody>
      </p:sp>
      <p:sp>
        <p:nvSpPr>
          <p:cNvPr id="907" name="Google Shape;907;p93"/>
          <p:cNvSpPr txBox="1"/>
          <p:nvPr/>
        </p:nvSpPr>
        <p:spPr>
          <a:xfrm>
            <a:off x="6976841" y="273867"/>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2"/>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rgbClr val="0092CC"/>
              </a:buClr>
              <a:buSzPts val="3200"/>
              <a:buFont typeface="Arial"/>
              <a:buNone/>
            </a:pPr>
            <a:r>
              <a:rPr lang="ru-RU" sz="3600" dirty="0" smtClean="0">
                <a:latin typeface="Times New Roman" pitchFamily="18" charset="0"/>
                <a:cs typeface="Times New Roman" pitchFamily="18" charset="0"/>
              </a:rPr>
              <a:t>   </a:t>
            </a:r>
            <a:r>
              <a:rPr lang="ru-RU" sz="3600" dirty="0" err="1" smtClean="0">
                <a:latin typeface="Times New Roman" pitchFamily="18" charset="0"/>
                <a:cs typeface="Times New Roman" pitchFamily="18" charset="0"/>
              </a:rPr>
              <a:t>Сіз</a:t>
            </a:r>
            <a:r>
              <a:rPr lang="ru-RU" sz="3600" dirty="0" smtClean="0">
                <a:latin typeface="Times New Roman" pitchFamily="18" charset="0"/>
                <a:cs typeface="Times New Roman" pitchFamily="18" charset="0"/>
              </a:rPr>
              <a:t> </a:t>
            </a:r>
            <a:r>
              <a:rPr lang="ru-RU" sz="3600" dirty="0" err="1" smtClean="0">
                <a:latin typeface="Times New Roman" pitchFamily="18" charset="0"/>
                <a:cs typeface="Times New Roman" pitchFamily="18" charset="0"/>
              </a:rPr>
              <a:t>білдіңіз</a:t>
            </a:r>
            <a:r>
              <a:rPr lang="ru-RU" sz="3600" dirty="0" smtClean="0">
                <a:latin typeface="Times New Roman" pitchFamily="18" charset="0"/>
                <a:cs typeface="Times New Roman" pitchFamily="18" charset="0"/>
              </a:rPr>
              <a:t> </a:t>
            </a:r>
            <a:r>
              <a:rPr lang="ru-RU" sz="3600" dirty="0" err="1" smtClean="0">
                <a:latin typeface="Times New Roman" pitchFamily="18" charset="0"/>
                <a:cs typeface="Times New Roman" pitchFamily="18" charset="0"/>
              </a:rPr>
              <a:t>бе</a:t>
            </a:r>
            <a:r>
              <a:rPr lang="ru-RU" sz="3600" dirty="0" smtClean="0">
                <a:latin typeface="Times New Roman" pitchFamily="18" charset="0"/>
                <a:cs typeface="Times New Roman" pitchFamily="18" charset="0"/>
              </a:rPr>
              <a:t> ?</a:t>
            </a:r>
            <a:endParaRPr sz="3600" dirty="0">
              <a:latin typeface="Times New Roman" pitchFamily="18" charset="0"/>
              <a:cs typeface="Times New Roman" pitchFamily="18" charset="0"/>
            </a:endParaRPr>
          </a:p>
        </p:txBody>
      </p:sp>
      <p:sp>
        <p:nvSpPr>
          <p:cNvPr id="534" name="Google Shape;534;p62"/>
          <p:cNvSpPr txBox="1">
            <a:spLocks noGrp="1"/>
          </p:cNvSpPr>
          <p:nvPr>
            <p:ph type="body" idx="1"/>
          </p:nvPr>
        </p:nvSpPr>
        <p:spPr>
          <a:xfrm>
            <a:off x="360003" y="1380237"/>
            <a:ext cx="8424001" cy="4237200"/>
          </a:xfrm>
          <a:prstGeom prst="rect">
            <a:avLst/>
          </a:prstGeom>
          <a:noFill/>
          <a:ln>
            <a:noFill/>
          </a:ln>
        </p:spPr>
        <p:txBody>
          <a:bodyPr spcFirstLastPara="1" wrap="square" lIns="18000" tIns="0" rIns="18000" bIns="0" anchor="t" anchorCtr="0">
            <a:noAutofit/>
          </a:bodyPr>
          <a:lstStyle/>
          <a:p>
            <a:pPr marL="342900" lvl="0" indent="-342900">
              <a:spcBef>
                <a:spcPts val="0"/>
              </a:spcBef>
              <a:buSzPts val="1920"/>
              <a:buFont typeface="Arial"/>
              <a:buChar char="•"/>
            </a:pPr>
            <a:r>
              <a:rPr lang="ru-RU" sz="2400" dirty="0" err="1">
                <a:solidFill>
                  <a:srgbClr val="FF0000"/>
                </a:solidFill>
                <a:latin typeface="Times New Roman" pitchFamily="18" charset="0"/>
                <a:cs typeface="Times New Roman" pitchFamily="18" charset="0"/>
              </a:rPr>
              <a:t>Несие</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карталарының</a:t>
            </a:r>
            <a:r>
              <a:rPr lang="ru-RU" sz="2400" dirty="0">
                <a:solidFill>
                  <a:srgbClr val="FF0000"/>
                </a:solidFill>
                <a:latin typeface="Times New Roman" pitchFamily="18" charset="0"/>
                <a:cs typeface="Times New Roman" pitchFamily="18" charset="0"/>
              </a:rPr>
              <a:t> 10</a:t>
            </a:r>
            <a:r>
              <a:rPr lang="ru-RU" sz="2400" dirty="0" smtClean="0">
                <a:solidFill>
                  <a:srgbClr val="FF0000"/>
                </a:solidFill>
                <a:latin typeface="Times New Roman" pitchFamily="18" charset="0"/>
                <a:cs typeface="Times New Roman" pitchFamily="18" charset="0"/>
              </a:rPr>
              <a:t>%-да, </a:t>
            </a:r>
            <a:r>
              <a:rPr lang="ru-RU" sz="2400" dirty="0" err="1">
                <a:solidFill>
                  <a:srgbClr val="FF0000"/>
                </a:solidFill>
                <a:latin typeface="Times New Roman" pitchFamily="18" charset="0"/>
                <a:cs typeface="Times New Roman" pitchFamily="18" charset="0"/>
              </a:rPr>
              <a:t>банкноттардың</a:t>
            </a:r>
            <a:r>
              <a:rPr lang="ru-RU" sz="2400" dirty="0">
                <a:solidFill>
                  <a:srgbClr val="FF0000"/>
                </a:solidFill>
                <a:latin typeface="Times New Roman" pitchFamily="18" charset="0"/>
                <a:cs typeface="Times New Roman" pitchFamily="18" charset="0"/>
              </a:rPr>
              <a:t> 14</a:t>
            </a:r>
            <a:r>
              <a:rPr lang="ru-RU" sz="2400" dirty="0" smtClean="0">
                <a:solidFill>
                  <a:srgbClr val="FF0000"/>
                </a:solidFill>
                <a:latin typeface="Times New Roman" pitchFamily="18" charset="0"/>
                <a:cs typeface="Times New Roman" pitchFamily="18" charset="0"/>
              </a:rPr>
              <a:t>%-да </a:t>
            </a:r>
            <a:r>
              <a:rPr lang="ru-RU" sz="2400" dirty="0" err="1">
                <a:solidFill>
                  <a:srgbClr val="FF0000"/>
                </a:solidFill>
                <a:latin typeface="Times New Roman" pitchFamily="18" charset="0"/>
                <a:cs typeface="Times New Roman" pitchFamily="18" charset="0"/>
              </a:rPr>
              <a:t>және</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ұялы</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телефондардың</a:t>
            </a:r>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16%-да </a:t>
            </a:r>
            <a:r>
              <a:rPr lang="ru-RU" sz="2400" dirty="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нәжістің</a:t>
            </a:r>
            <a:r>
              <a:rPr lang="ru-RU" sz="2400" dirty="0" smtClean="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іздері</a:t>
            </a:r>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бар!</a:t>
            </a:r>
          </a:p>
          <a:p>
            <a:pPr marL="342900" lvl="0" indent="-342900">
              <a:spcBef>
                <a:spcPts val="0"/>
              </a:spcBef>
              <a:buSzPts val="1920"/>
              <a:buFont typeface="Arial"/>
              <a:buChar char="•"/>
            </a:pPr>
            <a:r>
              <a:rPr lang="ru-RU" sz="2400" dirty="0" err="1" smtClean="0">
                <a:solidFill>
                  <a:srgbClr val="FF0000"/>
                </a:solidFill>
                <a:latin typeface="Times New Roman" pitchFamily="18" charset="0"/>
                <a:cs typeface="Times New Roman" pitchFamily="18" charset="0"/>
              </a:rPr>
              <a:t>Ұялы</a:t>
            </a:r>
            <a:r>
              <a:rPr lang="ru-RU" sz="2400" dirty="0" smtClean="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телефонда</a:t>
            </a:r>
            <a:r>
              <a:rPr lang="ru-RU" sz="2400" dirty="0">
                <a:solidFill>
                  <a:srgbClr val="FF0000"/>
                </a:solidFill>
                <a:latin typeface="Times New Roman" pitchFamily="18" charset="0"/>
                <a:cs typeface="Times New Roman" pitchFamily="18" charset="0"/>
              </a:rPr>
              <a:t> </a:t>
            </a:r>
            <a:r>
              <a:rPr lang="ru-RU" sz="2400" dirty="0" err="1">
                <a:solidFill>
                  <a:srgbClr val="FF0000"/>
                </a:solidFill>
                <a:latin typeface="Times New Roman" pitchFamily="18" charset="0"/>
                <a:cs typeface="Times New Roman" pitchFamily="18" charset="0"/>
              </a:rPr>
              <a:t>немесе</a:t>
            </a:r>
            <a:r>
              <a:rPr lang="ru-RU" sz="2400" dirty="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пернетақтада</a:t>
            </a:r>
            <a:r>
              <a:rPr lang="ru-RU" sz="2400" dirty="0" smtClean="0">
                <a:solidFill>
                  <a:srgbClr val="FF0000"/>
                </a:solidFill>
                <a:latin typeface="Times New Roman" pitchFamily="18" charset="0"/>
                <a:cs typeface="Times New Roman" pitchFamily="18" charset="0"/>
              </a:rPr>
              <a:t>(клавиатура) </a:t>
            </a:r>
            <a:r>
              <a:rPr lang="ru-RU" sz="2400" dirty="0" err="1" smtClean="0">
                <a:solidFill>
                  <a:srgbClr val="FF0000"/>
                </a:solidFill>
                <a:latin typeface="Times New Roman" pitchFamily="18" charset="0"/>
                <a:cs typeface="Times New Roman" pitchFamily="18" charset="0"/>
              </a:rPr>
              <a:t>дәретханадағы</a:t>
            </a:r>
            <a:r>
              <a:rPr lang="ru-RU" sz="2400" dirty="0" smtClean="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орындыққа</a:t>
            </a:r>
            <a:r>
              <a:rPr lang="ru-RU" sz="2400" dirty="0" smtClean="0">
                <a:solidFill>
                  <a:srgbClr val="FF0000"/>
                </a:solidFill>
                <a:latin typeface="Times New Roman" pitchFamily="18" charset="0"/>
                <a:cs typeface="Times New Roman" pitchFamily="18" charset="0"/>
              </a:rPr>
              <a:t>(унитаз) </a:t>
            </a:r>
            <a:r>
              <a:rPr lang="ru-RU" sz="2400" dirty="0" err="1">
                <a:solidFill>
                  <a:srgbClr val="FF0000"/>
                </a:solidFill>
                <a:latin typeface="Times New Roman" pitchFamily="18" charset="0"/>
                <a:cs typeface="Times New Roman" pitchFamily="18" charset="0"/>
              </a:rPr>
              <a:t>қарағанда</a:t>
            </a:r>
            <a:r>
              <a:rPr lang="ru-RU" sz="2400" dirty="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микробтар</a:t>
            </a:r>
            <a:r>
              <a:rPr lang="ru-RU" sz="2400" dirty="0" smtClean="0">
                <a:solidFill>
                  <a:srgbClr val="FF0000"/>
                </a:solidFill>
                <a:latin typeface="Times New Roman" pitchFamily="18" charset="0"/>
                <a:cs typeface="Times New Roman" pitchFamily="18" charset="0"/>
              </a:rPr>
              <a:t> </a:t>
            </a:r>
            <a:r>
              <a:rPr lang="ru-RU" sz="2400" dirty="0" err="1" smtClean="0">
                <a:solidFill>
                  <a:srgbClr val="FF0000"/>
                </a:solidFill>
                <a:latin typeface="Times New Roman" pitchFamily="18" charset="0"/>
                <a:cs typeface="Times New Roman" pitchFamily="18" charset="0"/>
              </a:rPr>
              <a:t>көп</a:t>
            </a:r>
            <a:r>
              <a:rPr lang="ru-RU" sz="2400" dirty="0" smtClean="0">
                <a:solidFill>
                  <a:srgbClr val="FF0000"/>
                </a:solidFill>
                <a:latin typeface="Times New Roman" pitchFamily="18" charset="0"/>
                <a:cs typeface="Times New Roman" pitchFamily="18" charset="0"/>
              </a:rPr>
              <a:t>!</a:t>
            </a:r>
            <a:endParaRPr sz="2400" dirty="0">
              <a:solidFill>
                <a:srgbClr val="FF0000"/>
              </a:solidFill>
              <a:latin typeface="Times New Roman" pitchFamily="18" charset="0"/>
              <a:cs typeface="Times New Roman" pitchFamily="18" charset="0"/>
            </a:endParaRPr>
          </a:p>
          <a:p>
            <a:pPr marL="0" lvl="0" indent="0" algn="l" rtl="0">
              <a:lnSpc>
                <a:spcPct val="110000"/>
              </a:lnSpc>
              <a:spcBef>
                <a:spcPts val="1600"/>
              </a:spcBef>
              <a:spcAft>
                <a:spcPts val="0"/>
              </a:spcAft>
              <a:buSzPts val="1920"/>
              <a:buFont typeface="Arial"/>
              <a:buNone/>
            </a:pPr>
            <a:endParaRPr sz="2400" dirty="0"/>
          </a:p>
        </p:txBody>
      </p:sp>
      <p:pic>
        <p:nvPicPr>
          <p:cNvPr id="535" name="Google Shape;535;p62"/>
          <p:cNvPicPr preferRelativeResize="0"/>
          <p:nvPr/>
        </p:nvPicPr>
        <p:blipFill rotWithShape="1">
          <a:blip r:embed="rId3">
            <a:alphaModFix/>
          </a:blip>
          <a:srcRect/>
          <a:stretch/>
        </p:blipFill>
        <p:spPr>
          <a:xfrm>
            <a:off x="1901632" y="3139709"/>
            <a:ext cx="5583505" cy="3414840"/>
          </a:xfrm>
          <a:prstGeom prst="rect">
            <a:avLst/>
          </a:prstGeom>
          <a:noFill/>
          <a:ln>
            <a:noFill/>
          </a:ln>
        </p:spPr>
      </p:pic>
      <p:sp>
        <p:nvSpPr>
          <p:cNvPr id="537" name="Google Shape;537;p62"/>
          <p:cNvSpPr txBox="1"/>
          <p:nvPr/>
        </p:nvSpPr>
        <p:spPr>
          <a:xfrm>
            <a:off x="7088023" y="191728"/>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u="none">
                <a:solidFill>
                  <a:schemeClr val="lt1"/>
                </a:solidFill>
                <a:latin typeface="Arial"/>
                <a:ea typeface="Arial"/>
                <a:cs typeface="Arial"/>
                <a:sym typeface="Arial"/>
              </a:rPr>
              <a:t>.</a:t>
            </a:r>
            <a:endParaRPr sz="100" b="0" u="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4">
                                            <p:txEl>
                                              <p:pRg st="0" end="0"/>
                                            </p:txEl>
                                          </p:spTgt>
                                        </p:tgtEl>
                                        <p:attrNameLst>
                                          <p:attrName>style.visibility</p:attrName>
                                        </p:attrNameLst>
                                      </p:cBhvr>
                                      <p:to>
                                        <p:strVal val="visible"/>
                                      </p:to>
                                    </p:set>
                                    <p:anim calcmode="lin" valueType="num">
                                      <p:cBhvr additive="base">
                                        <p:cTn id="7" dur="500"/>
                                        <p:tgtEl>
                                          <p:spTgt spid="5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4">
                                            <p:txEl>
                                              <p:pRg st="1" end="1"/>
                                            </p:txEl>
                                          </p:spTgt>
                                        </p:tgtEl>
                                        <p:attrNameLst>
                                          <p:attrName>style.visibility</p:attrName>
                                        </p:attrNameLst>
                                      </p:cBhvr>
                                      <p:to>
                                        <p:strVal val="visible"/>
                                      </p:to>
                                    </p:set>
                                    <p:anim calcmode="lin" valueType="num">
                                      <p:cBhvr additive="base">
                                        <p:cTn id="12" dur="500"/>
                                        <p:tgtEl>
                                          <p:spTgt spid="53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96"/>
          <p:cNvSpPr txBox="1">
            <a:spLocks noGrp="1"/>
          </p:cNvSpPr>
          <p:nvPr>
            <p:ph type="title"/>
          </p:nvPr>
        </p:nvSpPr>
        <p:spPr>
          <a:xfrm>
            <a:off x="250669" y="21890"/>
            <a:ext cx="6120000" cy="720000"/>
          </a:xfrm>
          <a:prstGeom prst="rect">
            <a:avLst/>
          </a:prstGeom>
          <a:noFill/>
          <a:ln>
            <a:noFill/>
          </a:ln>
        </p:spPr>
        <p:txBody>
          <a:bodyPr spcFirstLastPara="1" wrap="square" lIns="18000" tIns="0" rIns="360000" bIns="0" anchor="b" anchorCtr="0">
            <a:noAutofit/>
          </a:bodyPr>
          <a:lstStyle/>
          <a:p>
            <a:pPr lvl="0">
              <a:buSzPts val="3200"/>
            </a:pPr>
            <a:r>
              <a:rPr lang="ru-RU" sz="3200" dirty="0" err="1">
                <a:latin typeface="Times New Roman" pitchFamily="18" charset="0"/>
                <a:cs typeface="Times New Roman" pitchFamily="18" charset="0"/>
              </a:rPr>
              <a:t>Қол</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гигиенасын</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насихаттау</a:t>
            </a:r>
            <a:endParaRPr dirty="0">
              <a:latin typeface="Times New Roman" pitchFamily="18" charset="0"/>
              <a:cs typeface="Times New Roman" pitchFamily="18" charset="0"/>
            </a:endParaRPr>
          </a:p>
        </p:txBody>
      </p:sp>
      <p:sp>
        <p:nvSpPr>
          <p:cNvPr id="932" name="Google Shape;932;p96"/>
          <p:cNvSpPr txBox="1">
            <a:spLocks noGrp="1"/>
          </p:cNvSpPr>
          <p:nvPr>
            <p:ph type="body" idx="1"/>
          </p:nvPr>
        </p:nvSpPr>
        <p:spPr>
          <a:xfrm>
            <a:off x="360001" y="903810"/>
            <a:ext cx="4298498" cy="5050380"/>
          </a:xfrm>
          <a:prstGeom prst="rect">
            <a:avLst/>
          </a:prstGeom>
          <a:noFill/>
          <a:ln>
            <a:noFill/>
          </a:ln>
        </p:spPr>
        <p:txBody>
          <a:bodyPr spcFirstLastPara="1" wrap="square" lIns="18000" tIns="0" rIns="18000" bIns="0" anchor="t" anchorCtr="0">
            <a:noAutofit/>
          </a:bodyPr>
          <a:lstStyle/>
          <a:p>
            <a:pPr marL="342900" lvl="0" indent="-342900">
              <a:spcBef>
                <a:spcPts val="0"/>
              </a:spcBef>
              <a:buSzPts val="1760"/>
              <a:buFont typeface="Arial"/>
              <a:buChar char="•"/>
            </a:pPr>
            <a:r>
              <a:rPr lang="ru-RU" sz="2200" dirty="0" err="1">
                <a:solidFill>
                  <a:srgbClr val="FF0000"/>
                </a:solidFill>
                <a:latin typeface="Times New Roman" pitchFamily="18" charset="0"/>
                <a:cs typeface="Times New Roman" pitchFamily="18" charset="0"/>
              </a:rPr>
              <a:t>Еске</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салғыштарды</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іліп</a:t>
            </a:r>
            <a:r>
              <a:rPr lang="ru-RU" sz="2200" dirty="0">
                <a:solidFill>
                  <a:srgbClr val="FF0000"/>
                </a:solidFill>
                <a:latin typeface="Times New Roman" pitchFamily="18" charset="0"/>
                <a:cs typeface="Times New Roman" pitchFamily="18" charset="0"/>
              </a:rPr>
              <a:t> </a:t>
            </a:r>
            <a:r>
              <a:rPr lang="ru-RU" sz="2200" dirty="0" err="1" smtClean="0">
                <a:solidFill>
                  <a:srgbClr val="FF0000"/>
                </a:solidFill>
                <a:latin typeface="Times New Roman" pitchFamily="18" charset="0"/>
                <a:cs typeface="Times New Roman" pitchFamily="18" charset="0"/>
              </a:rPr>
              <a:t>қойыңыз</a:t>
            </a:r>
            <a:endParaRPr lang="ru-RU" sz="2200" dirty="0" smtClean="0">
              <a:solidFill>
                <a:srgbClr val="FF0000"/>
              </a:solidFill>
              <a:latin typeface="Times New Roman" pitchFamily="18" charset="0"/>
              <a:cs typeface="Times New Roman" pitchFamily="18" charset="0"/>
            </a:endParaRPr>
          </a:p>
          <a:p>
            <a:pPr marL="342900" lvl="0" indent="-342900">
              <a:spcBef>
                <a:spcPts val="0"/>
              </a:spcBef>
              <a:buSzPts val="1760"/>
              <a:buFont typeface="Arial"/>
              <a:buChar char="•"/>
            </a:pPr>
            <a:r>
              <a:rPr lang="ru-RU" sz="2200" dirty="0" err="1" smtClean="0">
                <a:solidFill>
                  <a:srgbClr val="FF0000"/>
                </a:solidFill>
                <a:latin typeface="Times New Roman" pitchFamily="18" charset="0"/>
                <a:cs typeface="Times New Roman" pitchFamily="18" charset="0"/>
              </a:rPr>
              <a:t>Қолды</a:t>
            </a:r>
            <a:r>
              <a:rPr lang="ru-RU" sz="2200" dirty="0" smtClean="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гигиеналық</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өңдеудің</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дұрыс</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техникасын</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көрсететін</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көрнекі</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үгіт-насихат</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жұмыстарын</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жүргізіңіз</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мысалы</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раковиналардың</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жанында</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немесе</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қол</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жуу</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орындарының</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жанында</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плакаттар</a:t>
            </a:r>
            <a:r>
              <a:rPr lang="ru-RU" sz="2200" dirty="0" smtClean="0">
                <a:solidFill>
                  <a:srgbClr val="FF0000"/>
                </a:solidFill>
                <a:latin typeface="Times New Roman" pitchFamily="18" charset="0"/>
                <a:cs typeface="Times New Roman" pitchFamily="18" charset="0"/>
              </a:rPr>
              <a:t>.</a:t>
            </a:r>
          </a:p>
          <a:p>
            <a:pPr marL="342900" lvl="0" indent="-342900">
              <a:spcBef>
                <a:spcPts val="0"/>
              </a:spcBef>
              <a:buSzPts val="1760"/>
              <a:buFont typeface="Arial"/>
              <a:buChar char="•"/>
            </a:pPr>
            <a:r>
              <a:rPr lang="ru-RU" sz="2200" dirty="0" err="1" smtClean="0">
                <a:solidFill>
                  <a:srgbClr val="FF0000"/>
                </a:solidFill>
                <a:latin typeface="Times New Roman" pitchFamily="18" charset="0"/>
                <a:cs typeface="Times New Roman" pitchFamily="18" charset="0"/>
              </a:rPr>
              <a:t>Пациенттер</a:t>
            </a:r>
            <a:r>
              <a:rPr lang="ru-RU" sz="2200" dirty="0" smtClean="0">
                <a:solidFill>
                  <a:srgbClr val="FF0000"/>
                </a:solidFill>
                <a:latin typeface="Times New Roman" pitchFamily="18" charset="0"/>
                <a:cs typeface="Times New Roman" pitchFamily="18" charset="0"/>
              </a:rPr>
              <a:t> </a:t>
            </a:r>
            <a:r>
              <a:rPr lang="ru-RU" sz="2200" dirty="0">
                <a:solidFill>
                  <a:srgbClr val="FF0000"/>
                </a:solidFill>
                <a:latin typeface="Times New Roman" pitchFamily="18" charset="0"/>
                <a:cs typeface="Times New Roman" pitchFamily="18" charset="0"/>
              </a:rPr>
              <a:t>мен </a:t>
            </a:r>
            <a:r>
              <a:rPr lang="ru-RU" sz="2200" dirty="0" err="1">
                <a:solidFill>
                  <a:srgbClr val="FF0000"/>
                </a:solidFill>
                <a:latin typeface="Times New Roman" pitchFamily="18" charset="0"/>
                <a:cs typeface="Times New Roman" pitchFamily="18" charset="0"/>
              </a:rPr>
              <a:t>келушілерді</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қолды</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емдеу</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үшін</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құрамында</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спирті</a:t>
            </a:r>
            <a:r>
              <a:rPr lang="ru-RU" sz="2200" dirty="0">
                <a:solidFill>
                  <a:srgbClr val="FF0000"/>
                </a:solidFill>
                <a:latin typeface="Times New Roman" pitchFamily="18" charset="0"/>
                <a:cs typeface="Times New Roman" pitchFamily="18" charset="0"/>
              </a:rPr>
              <a:t> бар </a:t>
            </a:r>
            <a:r>
              <a:rPr lang="ru-RU" sz="2200" dirty="0" err="1">
                <a:solidFill>
                  <a:srgbClr val="FF0000"/>
                </a:solidFill>
                <a:latin typeface="Times New Roman" pitchFamily="18" charset="0"/>
                <a:cs typeface="Times New Roman" pitchFamily="18" charset="0"/>
              </a:rPr>
              <a:t>антисептикті</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қолдануға</a:t>
            </a:r>
            <a:r>
              <a:rPr lang="ru-RU" sz="2200" dirty="0">
                <a:solidFill>
                  <a:srgbClr val="FF0000"/>
                </a:solidFill>
                <a:latin typeface="Times New Roman" pitchFamily="18" charset="0"/>
                <a:cs typeface="Times New Roman" pitchFamily="18" charset="0"/>
              </a:rPr>
              <a:t> </a:t>
            </a:r>
            <a:r>
              <a:rPr lang="ru-RU" sz="2200" dirty="0" err="1" smtClean="0">
                <a:solidFill>
                  <a:srgbClr val="FF0000"/>
                </a:solidFill>
                <a:latin typeface="Times New Roman" pitchFamily="18" charset="0"/>
                <a:cs typeface="Times New Roman" pitchFamily="18" charset="0"/>
              </a:rPr>
              <a:t>шақырыңыз</a:t>
            </a:r>
            <a:endParaRPr lang="ru-RU" sz="2200" dirty="0" smtClean="0">
              <a:solidFill>
                <a:srgbClr val="FF0000"/>
              </a:solidFill>
              <a:latin typeface="Times New Roman" pitchFamily="18" charset="0"/>
              <a:cs typeface="Times New Roman" pitchFamily="18" charset="0"/>
            </a:endParaRPr>
          </a:p>
          <a:p>
            <a:pPr marL="342900" lvl="0" indent="-342900">
              <a:spcBef>
                <a:spcPts val="0"/>
              </a:spcBef>
              <a:buSzPts val="1760"/>
              <a:buFont typeface="Arial"/>
              <a:buChar char="•"/>
            </a:pPr>
            <a:r>
              <a:rPr lang="ru-RU" sz="2200" dirty="0" err="1">
                <a:solidFill>
                  <a:srgbClr val="FF0000"/>
                </a:solidFill>
                <a:latin typeface="Times New Roman" pitchFamily="18" charset="0"/>
                <a:cs typeface="Times New Roman" pitchFamily="18" charset="0"/>
              </a:rPr>
              <a:t>Пациенттердің</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қолдарын</a:t>
            </a:r>
            <a:r>
              <a:rPr lang="ru-RU" sz="2200" dirty="0">
                <a:solidFill>
                  <a:srgbClr val="FF0000"/>
                </a:solidFill>
                <a:latin typeface="Times New Roman" pitchFamily="18" charset="0"/>
                <a:cs typeface="Times New Roman" pitchFamily="18" charset="0"/>
              </a:rPr>
              <a:t> </a:t>
            </a:r>
            <a:r>
              <a:rPr lang="ru-RU" sz="2200" dirty="0" err="1">
                <a:solidFill>
                  <a:srgbClr val="FF0000"/>
                </a:solidFill>
                <a:latin typeface="Times New Roman" pitchFamily="18" charset="0"/>
                <a:cs typeface="Times New Roman" pitchFamily="18" charset="0"/>
              </a:rPr>
              <a:t>жууға</a:t>
            </a:r>
            <a:r>
              <a:rPr lang="ru-RU" sz="2200" dirty="0">
                <a:solidFill>
                  <a:srgbClr val="FF0000"/>
                </a:solidFill>
                <a:latin typeface="Times New Roman" pitchFamily="18" charset="0"/>
                <a:cs typeface="Times New Roman" pitchFamily="18" charset="0"/>
              </a:rPr>
              <a:t> </a:t>
            </a:r>
            <a:r>
              <a:rPr lang="ru-RU" sz="2200" dirty="0" err="1" smtClean="0">
                <a:solidFill>
                  <a:srgbClr val="FF0000"/>
                </a:solidFill>
                <a:latin typeface="Times New Roman" pitchFamily="18" charset="0"/>
                <a:cs typeface="Times New Roman" pitchFamily="18" charset="0"/>
              </a:rPr>
              <a:t>көмектесіңіз</a:t>
            </a:r>
            <a:r>
              <a:rPr lang="ru-RU" sz="2200" dirty="0" smtClean="0">
                <a:solidFill>
                  <a:srgbClr val="FF0000"/>
                </a:solidFill>
                <a:latin typeface="Times New Roman" pitchFamily="18" charset="0"/>
                <a:cs typeface="Times New Roman" pitchFamily="18" charset="0"/>
              </a:rPr>
              <a:t>!!!</a:t>
            </a:r>
            <a:endParaRPr dirty="0">
              <a:solidFill>
                <a:srgbClr val="FF0000"/>
              </a:solidFill>
              <a:latin typeface="Times New Roman" pitchFamily="18" charset="0"/>
              <a:cs typeface="Times New Roman" pitchFamily="18" charset="0"/>
            </a:endParaRPr>
          </a:p>
        </p:txBody>
      </p:sp>
      <p:pic>
        <p:nvPicPr>
          <p:cNvPr id="933" name="Google Shape;933;p96" descr="A close up of an animal&#10;&#10;Description generated with very high confidence"/>
          <p:cNvPicPr preferRelativeResize="0"/>
          <p:nvPr/>
        </p:nvPicPr>
        <p:blipFill rotWithShape="1">
          <a:blip r:embed="rId3">
            <a:alphaModFix/>
          </a:blip>
          <a:srcRect/>
          <a:stretch/>
        </p:blipFill>
        <p:spPr>
          <a:xfrm>
            <a:off x="4831976" y="1447800"/>
            <a:ext cx="3819144" cy="4294632"/>
          </a:xfrm>
          <a:prstGeom prst="rect">
            <a:avLst/>
          </a:prstGeom>
          <a:noFill/>
          <a:ln>
            <a:noFill/>
          </a:ln>
        </p:spPr>
      </p:pic>
      <p:sp>
        <p:nvSpPr>
          <p:cNvPr id="934" name="Google Shape;934;p96"/>
          <p:cNvSpPr txBox="1"/>
          <p:nvPr/>
        </p:nvSpPr>
        <p:spPr>
          <a:xfrm>
            <a:off x="6916931" y="209010"/>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395" y="441435"/>
            <a:ext cx="5201495" cy="635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427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66" y="2790495"/>
            <a:ext cx="3417373" cy="38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MB-MONO033\Downloads\98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09323">
            <a:off x="3175844" y="3079912"/>
            <a:ext cx="5567855" cy="31319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B-MONO033\Downloads\90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38" y="454245"/>
            <a:ext cx="5260426" cy="2958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B-MONO033\Downloads\54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899" y="283779"/>
            <a:ext cx="4182378" cy="279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302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30204" y="279141"/>
            <a:ext cx="8263541" cy="683819"/>
          </a:xfrm>
        </p:spPr>
        <p:txBody>
          <a:bodyPr>
            <a:normAutofit fontScale="90000"/>
          </a:bodyPr>
          <a:lstStyle/>
          <a:p>
            <a:pPr marL="61722" algn="ctr"/>
            <a:r>
              <a:rPr lang="ru-RU" altLang="ru-RU" sz="2700" dirty="0">
                <a:latin typeface="Arial" charset="0"/>
              </a:rPr>
              <a:t/>
            </a:r>
            <a:br>
              <a:rPr lang="ru-RU" altLang="ru-RU" sz="2700" dirty="0">
                <a:latin typeface="Arial" charset="0"/>
              </a:rPr>
            </a:br>
            <a:r>
              <a:rPr lang="ru-RU" altLang="ru-RU" sz="3600" dirty="0" err="1">
                <a:latin typeface="Times New Roman" pitchFamily="18" charset="0"/>
                <a:cs typeface="Times New Roman" pitchFamily="18" charset="0"/>
              </a:rPr>
              <a:t>Антисептиктерді</a:t>
            </a:r>
            <a:r>
              <a:rPr lang="ru-RU" altLang="ru-RU" sz="3600" dirty="0">
                <a:latin typeface="Times New Roman" pitchFamily="18" charset="0"/>
                <a:cs typeface="Times New Roman" pitchFamily="18" charset="0"/>
              </a:rPr>
              <a:t> </a:t>
            </a:r>
            <a:r>
              <a:rPr lang="ru-RU" altLang="ru-RU" sz="3600" dirty="0" err="1">
                <a:latin typeface="Times New Roman" pitchFamily="18" charset="0"/>
                <a:cs typeface="Times New Roman" pitchFamily="18" charset="0"/>
              </a:rPr>
              <a:t>таңдауға</a:t>
            </a:r>
            <a:r>
              <a:rPr lang="ru-RU" altLang="ru-RU" sz="3600" dirty="0">
                <a:latin typeface="Times New Roman" pitchFamily="18" charset="0"/>
                <a:cs typeface="Times New Roman" pitchFamily="18" charset="0"/>
              </a:rPr>
              <a:t> </a:t>
            </a:r>
            <a:r>
              <a:rPr lang="ru-RU" altLang="ru-RU" sz="3600" dirty="0" err="1">
                <a:latin typeface="Times New Roman" pitchFamily="18" charset="0"/>
                <a:cs typeface="Times New Roman" pitchFamily="18" charset="0"/>
              </a:rPr>
              <a:t>қойылатын</a:t>
            </a:r>
            <a:r>
              <a:rPr lang="ru-RU" altLang="ru-RU" sz="3600" dirty="0">
                <a:latin typeface="Times New Roman" pitchFamily="18" charset="0"/>
                <a:cs typeface="Times New Roman" pitchFamily="18" charset="0"/>
              </a:rPr>
              <a:t> </a:t>
            </a:r>
            <a:r>
              <a:rPr lang="ru-RU" altLang="ru-RU" sz="3600" dirty="0" err="1">
                <a:latin typeface="Times New Roman" pitchFamily="18" charset="0"/>
                <a:cs typeface="Times New Roman" pitchFamily="18" charset="0"/>
              </a:rPr>
              <a:t>талаптар</a:t>
            </a:r>
            <a:endParaRPr lang="en-US" altLang="ru-RU" sz="3600" dirty="0">
              <a:latin typeface="Times New Roman" pitchFamily="18" charset="0"/>
              <a:cs typeface="Times New Roman" pitchFamily="18" charset="0"/>
            </a:endParaRPr>
          </a:p>
        </p:txBody>
      </p:sp>
      <p:sp>
        <p:nvSpPr>
          <p:cNvPr id="2" name="Объект 1"/>
          <p:cNvSpPr>
            <a:spLocks noGrp="1"/>
          </p:cNvSpPr>
          <p:nvPr>
            <p:ph idx="1"/>
          </p:nvPr>
        </p:nvSpPr>
        <p:spPr>
          <a:xfrm>
            <a:off x="330201" y="925831"/>
            <a:ext cx="8574539" cy="5532722"/>
          </a:xfrm>
        </p:spPr>
        <p:txBody>
          <a:bodyPr>
            <a:noAutofit/>
          </a:bodyPr>
          <a:lstStyle/>
          <a:p>
            <a:pPr marL="571500" indent="-342900">
              <a:buFont typeface="Arial" panose="020B0604020202020204" pitchFamily="34" charset="0"/>
              <a:buChar char="•"/>
            </a:pPr>
            <a:r>
              <a:rPr lang="ru-RU" sz="2800" dirty="0">
                <a:solidFill>
                  <a:srgbClr val="FF0000"/>
                </a:solidFill>
                <a:latin typeface="Times New Roman" pitchFamily="18" charset="0"/>
                <a:cs typeface="Times New Roman" pitchFamily="18" charset="0"/>
              </a:rPr>
              <a:t>Этил </a:t>
            </a:r>
            <a:r>
              <a:rPr lang="ru-RU" sz="2800" dirty="0" err="1">
                <a:solidFill>
                  <a:srgbClr val="FF0000"/>
                </a:solidFill>
                <a:latin typeface="Times New Roman" pitchFamily="18" charset="0"/>
                <a:cs typeface="Times New Roman" pitchFamily="18" charset="0"/>
              </a:rPr>
              <a:t>немесе</a:t>
            </a:r>
            <a:r>
              <a:rPr lang="ru-RU" sz="2800" dirty="0">
                <a:solidFill>
                  <a:srgbClr val="FF0000"/>
                </a:solidFill>
                <a:latin typeface="Times New Roman" pitchFamily="18" charset="0"/>
                <a:cs typeface="Times New Roman" pitchFamily="18" charset="0"/>
              </a:rPr>
              <a:t> изопропил </a:t>
            </a:r>
            <a:r>
              <a:rPr lang="ru-RU" sz="2800" dirty="0" err="1">
                <a:solidFill>
                  <a:srgbClr val="FF0000"/>
                </a:solidFill>
                <a:latin typeface="Times New Roman" pitchFamily="18" charset="0"/>
                <a:cs typeface="Times New Roman" pitchFamily="18" charset="0"/>
              </a:rPr>
              <a:t>спиртінің</a:t>
            </a:r>
            <a:r>
              <a:rPr lang="ru-RU" sz="2800" dirty="0">
                <a:solidFill>
                  <a:srgbClr val="FF0000"/>
                </a:solidFill>
                <a:latin typeface="Times New Roman" pitchFamily="18" charset="0"/>
                <a:cs typeface="Times New Roman" pitchFamily="18" charset="0"/>
              </a:rPr>
              <a:t> </a:t>
            </a:r>
            <a:r>
              <a:rPr lang="ru-RU" sz="2800" dirty="0" err="1">
                <a:solidFill>
                  <a:srgbClr val="FF0000"/>
                </a:solidFill>
                <a:latin typeface="Times New Roman" pitchFamily="18" charset="0"/>
                <a:cs typeface="Times New Roman" pitchFamily="18" charset="0"/>
              </a:rPr>
              <a:t>құрамы</a:t>
            </a:r>
            <a:r>
              <a:rPr lang="ru-RU" sz="2800" dirty="0">
                <a:solidFill>
                  <a:srgbClr val="FF0000"/>
                </a:solidFill>
                <a:latin typeface="Times New Roman" pitchFamily="18" charset="0"/>
                <a:cs typeface="Times New Roman" pitchFamily="18" charset="0"/>
              </a:rPr>
              <a:t> </a:t>
            </a:r>
            <a:r>
              <a:rPr lang="ru-RU" sz="2800" dirty="0" err="1">
                <a:solidFill>
                  <a:srgbClr val="FF0000"/>
                </a:solidFill>
                <a:latin typeface="Times New Roman" pitchFamily="18" charset="0"/>
                <a:cs typeface="Times New Roman" pitchFamily="18" charset="0"/>
              </a:rPr>
              <a:t>кемінде</a:t>
            </a:r>
            <a:r>
              <a:rPr lang="ru-RU" sz="2800" dirty="0">
                <a:solidFill>
                  <a:srgbClr val="FF0000"/>
                </a:solidFill>
                <a:latin typeface="Times New Roman" pitchFamily="18" charset="0"/>
                <a:cs typeface="Times New Roman" pitchFamily="18" charset="0"/>
              </a:rPr>
              <a:t> 60% (</a:t>
            </a:r>
            <a:r>
              <a:rPr lang="ru-RU" sz="2800" dirty="0" err="1">
                <a:solidFill>
                  <a:srgbClr val="FF0000"/>
                </a:solidFill>
                <a:latin typeface="Times New Roman" pitchFamily="18" charset="0"/>
                <a:cs typeface="Times New Roman" pitchFamily="18" charset="0"/>
              </a:rPr>
              <a:t>оңтайлы</a:t>
            </a:r>
            <a:r>
              <a:rPr lang="ru-RU" sz="2800" dirty="0">
                <a:solidFill>
                  <a:srgbClr val="FF0000"/>
                </a:solidFill>
                <a:latin typeface="Times New Roman" pitchFamily="18" charset="0"/>
                <a:cs typeface="Times New Roman" pitchFamily="18" charset="0"/>
              </a:rPr>
              <a:t> 65-75</a:t>
            </a:r>
            <a:r>
              <a:rPr lang="ru-RU" sz="2800" dirty="0" smtClean="0">
                <a:solidFill>
                  <a:srgbClr val="FF0000"/>
                </a:solidFill>
                <a:latin typeface="Times New Roman" pitchFamily="18" charset="0"/>
                <a:cs typeface="Times New Roman" pitchFamily="18" charset="0"/>
              </a:rPr>
              <a:t>%)</a:t>
            </a:r>
          </a:p>
          <a:p>
            <a:pPr marL="571500" indent="-342900">
              <a:buFont typeface="Arial" panose="020B0604020202020204" pitchFamily="34" charset="0"/>
              <a:buChar char="•"/>
            </a:pPr>
            <a:r>
              <a:rPr lang="ru-RU" sz="2800" dirty="0" err="1" smtClean="0">
                <a:solidFill>
                  <a:srgbClr val="FF0000"/>
                </a:solidFill>
                <a:latin typeface="Times New Roman" pitchFamily="18" charset="0"/>
                <a:cs typeface="Times New Roman" pitchFamily="18" charset="0"/>
              </a:rPr>
              <a:t>Қолдануға</a:t>
            </a:r>
            <a:r>
              <a:rPr lang="ru-RU" sz="2800" dirty="0" smtClean="0">
                <a:solidFill>
                  <a:srgbClr val="FF0000"/>
                </a:solidFill>
                <a:latin typeface="Times New Roman" pitchFamily="18" charset="0"/>
                <a:cs typeface="Times New Roman" pitchFamily="18" charset="0"/>
              </a:rPr>
              <a:t> </a:t>
            </a:r>
            <a:r>
              <a:rPr lang="ru-RU" sz="2800" dirty="0" err="1" smtClean="0">
                <a:solidFill>
                  <a:srgbClr val="FF0000"/>
                </a:solidFill>
                <a:latin typeface="Times New Roman" pitchFamily="18" charset="0"/>
                <a:cs typeface="Times New Roman" pitchFamily="18" charset="0"/>
              </a:rPr>
              <a:t>ыңғайлы</a:t>
            </a:r>
            <a:endParaRPr lang="ru-RU" sz="2800" dirty="0" smtClean="0">
              <a:solidFill>
                <a:srgbClr val="FF0000"/>
              </a:solidFill>
              <a:latin typeface="Times New Roman" pitchFamily="18" charset="0"/>
              <a:cs typeface="Times New Roman" pitchFamily="18" charset="0"/>
            </a:endParaRPr>
          </a:p>
          <a:p>
            <a:pPr marL="571500" indent="-342900">
              <a:buFont typeface="Arial" panose="020B0604020202020204" pitchFamily="34" charset="0"/>
              <a:buChar char="•"/>
            </a:pPr>
            <a:r>
              <a:rPr lang="ru-RU" sz="2800" dirty="0" err="1" smtClean="0">
                <a:solidFill>
                  <a:srgbClr val="FF0000"/>
                </a:solidFill>
                <a:latin typeface="Times New Roman" pitchFamily="18" charset="0"/>
                <a:cs typeface="Times New Roman" pitchFamily="18" charset="0"/>
              </a:rPr>
              <a:t>Өткір</a:t>
            </a:r>
            <a:r>
              <a:rPr lang="ru-RU" sz="2800" dirty="0" smtClean="0">
                <a:solidFill>
                  <a:srgbClr val="FF0000"/>
                </a:solidFill>
                <a:latin typeface="Times New Roman" pitchFamily="18" charset="0"/>
                <a:cs typeface="Times New Roman" pitchFamily="18" charset="0"/>
              </a:rPr>
              <a:t> </a:t>
            </a:r>
            <a:r>
              <a:rPr lang="ru-RU" sz="2800" dirty="0" err="1">
                <a:solidFill>
                  <a:srgbClr val="FF0000"/>
                </a:solidFill>
                <a:latin typeface="Times New Roman" pitchFamily="18" charset="0"/>
                <a:cs typeface="Times New Roman" pitchFamily="18" charset="0"/>
              </a:rPr>
              <a:t>иісі</a:t>
            </a:r>
            <a:r>
              <a:rPr lang="ru-RU" sz="2800" dirty="0">
                <a:solidFill>
                  <a:srgbClr val="FF0000"/>
                </a:solidFill>
                <a:latin typeface="Times New Roman" pitchFamily="18" charset="0"/>
                <a:cs typeface="Times New Roman" pitchFamily="18" charset="0"/>
              </a:rPr>
              <a:t> </a:t>
            </a:r>
            <a:r>
              <a:rPr lang="ru-RU" sz="2800" dirty="0" err="1" smtClean="0">
                <a:solidFill>
                  <a:srgbClr val="FF0000"/>
                </a:solidFill>
                <a:latin typeface="Times New Roman" pitchFamily="18" charset="0"/>
                <a:cs typeface="Times New Roman" pitchFamily="18" charset="0"/>
              </a:rPr>
              <a:t>жоқ</a:t>
            </a:r>
            <a:endParaRPr lang="ru-RU" sz="2800" dirty="0" smtClean="0">
              <a:solidFill>
                <a:srgbClr val="FF0000"/>
              </a:solidFill>
              <a:latin typeface="Times New Roman" pitchFamily="18" charset="0"/>
              <a:cs typeface="Times New Roman" pitchFamily="18" charset="0"/>
            </a:endParaRPr>
          </a:p>
          <a:p>
            <a:pPr marL="571500" indent="-342900">
              <a:buFont typeface="Arial" panose="020B0604020202020204" pitchFamily="34" charset="0"/>
              <a:buChar char="•"/>
            </a:pPr>
            <a:r>
              <a:rPr lang="ru-RU" sz="2800" dirty="0" err="1" smtClean="0">
                <a:solidFill>
                  <a:srgbClr val="FF0000"/>
                </a:solidFill>
                <a:latin typeface="Times New Roman" pitchFamily="18" charset="0"/>
                <a:cs typeface="Times New Roman" pitchFamily="18" charset="0"/>
              </a:rPr>
              <a:t>Терінің</a:t>
            </a:r>
            <a:r>
              <a:rPr lang="ru-RU" sz="2800" dirty="0" smtClean="0">
                <a:solidFill>
                  <a:srgbClr val="FF0000"/>
                </a:solidFill>
                <a:latin typeface="Times New Roman" pitchFamily="18" charset="0"/>
                <a:cs typeface="Times New Roman" pitchFamily="18" charset="0"/>
              </a:rPr>
              <a:t> </a:t>
            </a:r>
            <a:r>
              <a:rPr lang="ru-RU" sz="2800" dirty="0" err="1">
                <a:solidFill>
                  <a:srgbClr val="FF0000"/>
                </a:solidFill>
                <a:latin typeface="Times New Roman" pitchFamily="18" charset="0"/>
                <a:cs typeface="Times New Roman" pitchFamily="18" charset="0"/>
              </a:rPr>
              <a:t>тітіркенуін</a:t>
            </a:r>
            <a:r>
              <a:rPr lang="ru-RU" sz="2800" dirty="0">
                <a:solidFill>
                  <a:srgbClr val="FF0000"/>
                </a:solidFill>
                <a:latin typeface="Times New Roman" pitchFamily="18" charset="0"/>
                <a:cs typeface="Times New Roman" pitchFamily="18" charset="0"/>
              </a:rPr>
              <a:t> </a:t>
            </a:r>
            <a:r>
              <a:rPr lang="ru-RU" sz="2800" dirty="0" err="1" smtClean="0">
                <a:solidFill>
                  <a:srgbClr val="FF0000"/>
                </a:solidFill>
                <a:latin typeface="Times New Roman" pitchFamily="18" charset="0"/>
                <a:cs typeface="Times New Roman" pitchFamily="18" charset="0"/>
              </a:rPr>
              <a:t>тудырмайтын</a:t>
            </a:r>
            <a:endParaRPr lang="ru-RU" sz="2800" dirty="0" smtClean="0">
              <a:solidFill>
                <a:srgbClr val="FF0000"/>
              </a:solidFill>
              <a:latin typeface="Times New Roman" pitchFamily="18" charset="0"/>
              <a:cs typeface="Times New Roman" pitchFamily="18" charset="0"/>
            </a:endParaRPr>
          </a:p>
          <a:p>
            <a:pPr marL="571500" indent="-342900">
              <a:buFont typeface="Arial" panose="020B0604020202020204" pitchFamily="34" charset="0"/>
              <a:buChar char="•"/>
            </a:pPr>
            <a:r>
              <a:rPr lang="ru-RU" sz="2800" dirty="0" err="1" smtClean="0">
                <a:solidFill>
                  <a:srgbClr val="FF0000"/>
                </a:solidFill>
                <a:latin typeface="Times New Roman" pitchFamily="18" charset="0"/>
                <a:cs typeface="Times New Roman" pitchFamily="18" charset="0"/>
              </a:rPr>
              <a:t>Қызметкерлердің</a:t>
            </a:r>
            <a:r>
              <a:rPr lang="ru-RU" sz="2800" dirty="0" smtClean="0">
                <a:solidFill>
                  <a:srgbClr val="FF0000"/>
                </a:solidFill>
                <a:latin typeface="Times New Roman" pitchFamily="18" charset="0"/>
                <a:cs typeface="Times New Roman" pitchFamily="18" charset="0"/>
              </a:rPr>
              <a:t> </a:t>
            </a:r>
            <a:r>
              <a:rPr lang="ru-RU" sz="2800" dirty="0">
                <a:solidFill>
                  <a:srgbClr val="FF0000"/>
                </a:solidFill>
                <a:latin typeface="Times New Roman" pitchFamily="18" charset="0"/>
                <a:cs typeface="Times New Roman" pitchFamily="18" charset="0"/>
              </a:rPr>
              <a:t>кем </a:t>
            </a:r>
            <a:r>
              <a:rPr lang="ru-RU" sz="2800" dirty="0" err="1">
                <a:solidFill>
                  <a:srgbClr val="FF0000"/>
                </a:solidFill>
                <a:latin typeface="Times New Roman" pitchFamily="18" charset="0"/>
                <a:cs typeface="Times New Roman" pitchFamily="18" charset="0"/>
              </a:rPr>
              <a:t>дегенде</a:t>
            </a:r>
            <a:r>
              <a:rPr lang="ru-RU" sz="2800" dirty="0">
                <a:solidFill>
                  <a:srgbClr val="FF0000"/>
                </a:solidFill>
                <a:latin typeface="Times New Roman" pitchFamily="18" charset="0"/>
                <a:cs typeface="Times New Roman" pitchFamily="18" charset="0"/>
              </a:rPr>
              <a:t> 80% - ы </a:t>
            </a:r>
            <a:r>
              <a:rPr lang="ru-RU" sz="2800" dirty="0" err="1">
                <a:solidFill>
                  <a:srgbClr val="FF0000"/>
                </a:solidFill>
                <a:latin typeface="Times New Roman" pitchFamily="18" charset="0"/>
                <a:cs typeface="Times New Roman" pitchFamily="18" charset="0"/>
              </a:rPr>
              <a:t>үшін</a:t>
            </a:r>
            <a:r>
              <a:rPr lang="ru-RU" sz="2800" dirty="0">
                <a:solidFill>
                  <a:srgbClr val="FF0000"/>
                </a:solidFill>
                <a:latin typeface="Times New Roman" pitchFamily="18" charset="0"/>
                <a:cs typeface="Times New Roman" pitchFamily="18" charset="0"/>
              </a:rPr>
              <a:t> </a:t>
            </a:r>
            <a:r>
              <a:rPr lang="ru-RU" sz="2800" dirty="0" err="1" smtClean="0">
                <a:solidFill>
                  <a:srgbClr val="FF0000"/>
                </a:solidFill>
                <a:latin typeface="Times New Roman" pitchFamily="18" charset="0"/>
                <a:cs typeface="Times New Roman" pitchFamily="18" charset="0"/>
              </a:rPr>
              <a:t>қолайлы</a:t>
            </a:r>
            <a:endParaRPr lang="ru-RU" sz="2800" dirty="0" smtClean="0">
              <a:solidFill>
                <a:srgbClr val="FF0000"/>
              </a:solidFill>
              <a:latin typeface="Times New Roman" pitchFamily="18" charset="0"/>
              <a:cs typeface="Times New Roman" pitchFamily="18" charset="0"/>
            </a:endParaRPr>
          </a:p>
          <a:p>
            <a:pPr marL="228600" indent="0"/>
            <a:r>
              <a:rPr lang="ru-RU" sz="2800" dirty="0" smtClean="0">
                <a:solidFill>
                  <a:srgbClr val="FF0000"/>
                </a:solidFill>
                <a:latin typeface="Times New Roman" pitchFamily="18" charset="0"/>
                <a:cs typeface="Times New Roman" pitchFamily="18" charset="0"/>
              </a:rPr>
              <a:t>   Диспенсер:</a:t>
            </a:r>
          </a:p>
          <a:p>
            <a:pPr marL="571500" indent="-342900">
              <a:buFont typeface="Arial" panose="020B0604020202020204" pitchFamily="34" charset="0"/>
              <a:buChar char="•"/>
            </a:pPr>
            <a:r>
              <a:rPr lang="ru-RU" sz="2800" dirty="0" err="1" smtClean="0">
                <a:solidFill>
                  <a:srgbClr val="FF0000"/>
                </a:solidFill>
                <a:latin typeface="Times New Roman" pitchFamily="18" charset="0"/>
                <a:cs typeface="Times New Roman" pitchFamily="18" charset="0"/>
              </a:rPr>
              <a:t>Дозалау</a:t>
            </a:r>
            <a:r>
              <a:rPr lang="ru-RU" sz="2800" dirty="0" smtClean="0">
                <a:solidFill>
                  <a:srgbClr val="FF0000"/>
                </a:solidFill>
                <a:latin typeface="Times New Roman" pitchFamily="18" charset="0"/>
                <a:cs typeface="Times New Roman" pitchFamily="18" charset="0"/>
              </a:rPr>
              <a:t> </a:t>
            </a:r>
            <a:r>
              <a:rPr lang="ru-RU" sz="2800" dirty="0" err="1">
                <a:solidFill>
                  <a:srgbClr val="FF0000"/>
                </a:solidFill>
                <a:latin typeface="Times New Roman" pitchFamily="18" charset="0"/>
                <a:cs typeface="Times New Roman" pitchFamily="18" charset="0"/>
              </a:rPr>
              <a:t>сорғысы</a:t>
            </a:r>
            <a:r>
              <a:rPr lang="ru-RU" sz="2800" dirty="0">
                <a:solidFill>
                  <a:srgbClr val="FF0000"/>
                </a:solidFill>
                <a:latin typeface="Times New Roman" pitchFamily="18" charset="0"/>
                <a:cs typeface="Times New Roman" pitchFamily="18" charset="0"/>
              </a:rPr>
              <a:t> бар </a:t>
            </a:r>
            <a:r>
              <a:rPr lang="ru-RU" sz="2800" dirty="0" err="1">
                <a:solidFill>
                  <a:srgbClr val="FF0000"/>
                </a:solidFill>
                <a:latin typeface="Times New Roman" pitchFamily="18" charset="0"/>
                <a:cs typeface="Times New Roman" pitchFamily="18" charset="0"/>
              </a:rPr>
              <a:t>стационарлық</a:t>
            </a:r>
            <a:r>
              <a:rPr lang="ru-RU" sz="2800" dirty="0" smtClean="0">
                <a:solidFill>
                  <a:srgbClr val="FF0000"/>
                </a:solidFill>
                <a:latin typeface="Times New Roman" pitchFamily="18" charset="0"/>
                <a:cs typeface="Times New Roman" pitchFamily="18" charset="0"/>
              </a:rPr>
              <a:t>.</a:t>
            </a:r>
          </a:p>
          <a:p>
            <a:pPr marL="571500" indent="-342900">
              <a:buFont typeface="Arial" panose="020B0604020202020204" pitchFamily="34" charset="0"/>
              <a:buChar char="•"/>
            </a:pPr>
            <a:r>
              <a:rPr lang="ru-RU" sz="2800" dirty="0" err="1" smtClean="0">
                <a:solidFill>
                  <a:srgbClr val="FF0000"/>
                </a:solidFill>
                <a:latin typeface="Times New Roman" pitchFamily="18" charset="0"/>
                <a:cs typeface="Times New Roman" pitchFamily="18" charset="0"/>
              </a:rPr>
              <a:t>Құю</a:t>
            </a:r>
            <a:r>
              <a:rPr lang="ru-RU" sz="2800" dirty="0" smtClean="0">
                <a:solidFill>
                  <a:srgbClr val="FF0000"/>
                </a:solidFill>
                <a:latin typeface="Times New Roman" pitchFamily="18" charset="0"/>
                <a:cs typeface="Times New Roman" pitchFamily="18" charset="0"/>
              </a:rPr>
              <a:t> </a:t>
            </a:r>
            <a:r>
              <a:rPr lang="ru-RU" sz="2800" dirty="0" err="1">
                <a:solidFill>
                  <a:srgbClr val="FF0000"/>
                </a:solidFill>
                <a:latin typeface="Times New Roman" pitchFamily="18" charset="0"/>
                <a:cs typeface="Times New Roman" pitchFamily="18" charset="0"/>
              </a:rPr>
              <a:t>түріндегі</a:t>
            </a:r>
            <a:r>
              <a:rPr lang="ru-RU" sz="2800" dirty="0">
                <a:solidFill>
                  <a:srgbClr val="FF0000"/>
                </a:solidFill>
                <a:latin typeface="Times New Roman" pitchFamily="18" charset="0"/>
                <a:cs typeface="Times New Roman" pitchFamily="18" charset="0"/>
              </a:rPr>
              <a:t> </a:t>
            </a:r>
            <a:r>
              <a:rPr lang="ru-RU" sz="2800" dirty="0" err="1" smtClean="0">
                <a:solidFill>
                  <a:srgbClr val="FF0000"/>
                </a:solidFill>
                <a:latin typeface="Times New Roman" pitchFamily="18" charset="0"/>
                <a:cs typeface="Times New Roman" pitchFamily="18" charset="0"/>
              </a:rPr>
              <a:t>қалталы</a:t>
            </a:r>
            <a:r>
              <a:rPr lang="ru-RU" sz="2800" dirty="0" smtClean="0">
                <a:solidFill>
                  <a:srgbClr val="FF0000"/>
                </a:solidFill>
                <a:latin typeface="Times New Roman" pitchFamily="18" charset="0"/>
                <a:cs typeface="Times New Roman" pitchFamily="18" charset="0"/>
              </a:rPr>
              <a:t> </a:t>
            </a:r>
            <a:r>
              <a:rPr lang="ru-RU" sz="2800" dirty="0">
                <a:solidFill>
                  <a:srgbClr val="FF0000"/>
                </a:solidFill>
                <a:latin typeface="Times New Roman" pitchFamily="18" charset="0"/>
                <a:cs typeface="Times New Roman" pitchFamily="18" charset="0"/>
              </a:rPr>
              <a:t>(</a:t>
            </a:r>
            <a:r>
              <a:rPr lang="ru-RU" sz="2800" dirty="0" err="1" smtClean="0">
                <a:solidFill>
                  <a:srgbClr val="FF0000"/>
                </a:solidFill>
                <a:latin typeface="Times New Roman" pitchFamily="18" charset="0"/>
                <a:cs typeface="Times New Roman" pitchFamily="18" charset="0"/>
              </a:rPr>
              <a:t>бүріккіші</a:t>
            </a:r>
            <a:r>
              <a:rPr lang="ru-RU" sz="2800" dirty="0" smtClean="0">
                <a:solidFill>
                  <a:srgbClr val="FF0000"/>
                </a:solidFill>
                <a:latin typeface="Times New Roman" pitchFamily="18" charset="0"/>
                <a:cs typeface="Times New Roman" pitchFamily="18" charset="0"/>
              </a:rPr>
              <a:t> </a:t>
            </a:r>
            <a:r>
              <a:rPr lang="ru-RU" sz="2800" dirty="0" err="1">
                <a:solidFill>
                  <a:srgbClr val="FF0000"/>
                </a:solidFill>
                <a:latin typeface="Times New Roman" pitchFamily="18" charset="0"/>
                <a:cs typeface="Times New Roman" pitchFamily="18" charset="0"/>
              </a:rPr>
              <a:t>жоқ</a:t>
            </a:r>
            <a:r>
              <a:rPr lang="ru-RU"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7539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title"/>
          </p:nvPr>
        </p:nvSpPr>
        <p:spPr>
          <a:xfrm>
            <a:off x="793020" y="257924"/>
            <a:ext cx="7615456" cy="741144"/>
          </a:xfrm>
        </p:spPr>
        <p:txBody>
          <a:bodyPr>
            <a:normAutofit fontScale="90000"/>
          </a:bodyPr>
          <a:lstStyle/>
          <a:p>
            <a:pPr algn="ctr" eaLnBrk="1" hangingPunct="1"/>
            <a:r>
              <a:rPr lang="ru-RU" altLang="ru-RU" sz="3000" dirty="0" err="1">
                <a:solidFill>
                  <a:srgbClr val="FF0000"/>
                </a:solidFill>
                <a:latin typeface="Times New Roman" pitchFamily="18" charset="0"/>
                <a:cs typeface="Times New Roman" pitchFamily="18" charset="0"/>
              </a:rPr>
              <a:t>Медициналық</a:t>
            </a:r>
            <a:r>
              <a:rPr lang="ru-RU" altLang="ru-RU" sz="3000" dirty="0">
                <a:solidFill>
                  <a:srgbClr val="FF0000"/>
                </a:solidFill>
                <a:latin typeface="Times New Roman" pitchFamily="18" charset="0"/>
                <a:cs typeface="Times New Roman" pitchFamily="18" charset="0"/>
              </a:rPr>
              <a:t> </a:t>
            </a:r>
            <a:r>
              <a:rPr lang="ru-RU" altLang="ru-RU" sz="3000" dirty="0" err="1">
                <a:solidFill>
                  <a:srgbClr val="FF0000"/>
                </a:solidFill>
                <a:latin typeface="Times New Roman" pitchFamily="18" charset="0"/>
                <a:cs typeface="Times New Roman" pitchFamily="18" charset="0"/>
              </a:rPr>
              <a:t>қызметкерлердің</a:t>
            </a:r>
            <a:r>
              <a:rPr lang="ru-RU" altLang="ru-RU" sz="3000" dirty="0">
                <a:solidFill>
                  <a:srgbClr val="FF0000"/>
                </a:solidFill>
                <a:latin typeface="Times New Roman" pitchFamily="18" charset="0"/>
                <a:cs typeface="Times New Roman" pitchFamily="18" charset="0"/>
              </a:rPr>
              <a:t> </a:t>
            </a:r>
            <a:r>
              <a:rPr lang="ru-RU" altLang="ru-RU" sz="3000" dirty="0" err="1">
                <a:solidFill>
                  <a:srgbClr val="FF0000"/>
                </a:solidFill>
                <a:latin typeface="Times New Roman" pitchFamily="18" charset="0"/>
                <a:cs typeface="Times New Roman" pitchFamily="18" charset="0"/>
              </a:rPr>
              <a:t>қолында</a:t>
            </a:r>
            <a:r>
              <a:rPr lang="ru-RU" altLang="ru-RU" sz="3000" dirty="0">
                <a:solidFill>
                  <a:srgbClr val="FF0000"/>
                </a:solidFill>
                <a:latin typeface="Times New Roman" pitchFamily="18" charset="0"/>
                <a:cs typeface="Times New Roman" pitchFamily="18" charset="0"/>
              </a:rPr>
              <a:t> </a:t>
            </a:r>
            <a:r>
              <a:rPr lang="ru-RU" altLang="ru-RU" sz="3000" dirty="0" err="1">
                <a:solidFill>
                  <a:srgbClr val="FF0000"/>
                </a:solidFill>
                <a:latin typeface="Times New Roman" pitchFamily="18" charset="0"/>
                <a:cs typeface="Times New Roman" pitchFamily="18" charset="0"/>
              </a:rPr>
              <a:t>микроорганизмдердің</a:t>
            </a:r>
            <a:r>
              <a:rPr lang="ru-RU" altLang="ru-RU" sz="3000" dirty="0">
                <a:solidFill>
                  <a:srgbClr val="FF0000"/>
                </a:solidFill>
                <a:latin typeface="Times New Roman" pitchFamily="18" charset="0"/>
                <a:cs typeface="Times New Roman" pitchFamily="18" charset="0"/>
              </a:rPr>
              <a:t> </a:t>
            </a:r>
            <a:r>
              <a:rPr lang="ru-RU" altLang="ru-RU" sz="3000" dirty="0" err="1">
                <a:solidFill>
                  <a:srgbClr val="FF0000"/>
                </a:solidFill>
                <a:latin typeface="Times New Roman" pitchFamily="18" charset="0"/>
                <a:cs typeface="Times New Roman" pitchFamily="18" charset="0"/>
              </a:rPr>
              <a:t>өмір</a:t>
            </a:r>
            <a:r>
              <a:rPr lang="ru-RU" altLang="ru-RU" sz="3000" dirty="0">
                <a:solidFill>
                  <a:srgbClr val="FF0000"/>
                </a:solidFill>
                <a:latin typeface="Times New Roman" pitchFamily="18" charset="0"/>
                <a:cs typeface="Times New Roman" pitchFamily="18" charset="0"/>
              </a:rPr>
              <a:t> </a:t>
            </a:r>
            <a:r>
              <a:rPr lang="ru-RU" altLang="ru-RU" sz="3000" dirty="0" err="1">
                <a:solidFill>
                  <a:srgbClr val="FF0000"/>
                </a:solidFill>
                <a:latin typeface="Times New Roman" pitchFamily="18" charset="0"/>
                <a:cs typeface="Times New Roman" pitchFamily="18" charset="0"/>
              </a:rPr>
              <a:t>сүруі</a:t>
            </a:r>
            <a:endParaRPr lang="lt-LT" altLang="ru-RU" sz="3000" dirty="0">
              <a:solidFill>
                <a:srgbClr val="FF0000"/>
              </a:solidFill>
              <a:latin typeface="Times New Roman" pitchFamily="18" charset="0"/>
              <a:cs typeface="Times New Roman" pitchFamily="18" charset="0"/>
            </a:endParaRPr>
          </a:p>
        </p:txBody>
      </p:sp>
      <p:graphicFrame>
        <p:nvGraphicFramePr>
          <p:cNvPr id="286821" name="Group 101"/>
          <p:cNvGraphicFramePr>
            <a:graphicFrameLocks noGrp="1"/>
          </p:cNvGraphicFramePr>
          <p:nvPr>
            <p:ph type="tbl" idx="1"/>
            <p:extLst>
              <p:ext uri="{D42A27DB-BD31-4B8C-83A1-F6EECF244321}">
                <p14:modId xmlns:p14="http://schemas.microsoft.com/office/powerpoint/2010/main" val="1830011952"/>
              </p:ext>
            </p:extLst>
          </p:nvPr>
        </p:nvGraphicFramePr>
        <p:xfrm>
          <a:off x="464592" y="1120747"/>
          <a:ext cx="8404283" cy="5280028"/>
        </p:xfrm>
        <a:graphic>
          <a:graphicData uri="http://schemas.openxmlformats.org/drawingml/2006/table">
            <a:tbl>
              <a:tblPr/>
              <a:tblGrid>
                <a:gridCol w="6033317">
                  <a:extLst>
                    <a:ext uri="{9D8B030D-6E8A-4147-A177-3AD203B41FA5}">
                      <a16:colId xmlns="" xmlns:a16="http://schemas.microsoft.com/office/drawing/2014/main" val="20000"/>
                    </a:ext>
                  </a:extLst>
                </a:gridCol>
                <a:gridCol w="2370966">
                  <a:extLst>
                    <a:ext uri="{9D8B030D-6E8A-4147-A177-3AD203B41FA5}">
                      <a16:colId xmlns="" xmlns:a16="http://schemas.microsoft.com/office/drawing/2014/main" val="20001"/>
                    </a:ext>
                  </a:extLst>
                </a:gridCol>
              </a:tblGrid>
              <a:tr h="51161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ru-RU" sz="1800" b="1" i="0" u="none" strike="noStrike" cap="none" normalizeH="0" baseline="0" dirty="0" smtClean="0">
                          <a:ln>
                            <a:noFill/>
                          </a:ln>
                          <a:solidFill>
                            <a:srgbClr val="FF0000"/>
                          </a:solidFill>
                          <a:effectLst/>
                          <a:latin typeface="Garamond" pitchFamily="18" charset="0"/>
                        </a:rPr>
                        <a:t>Наименование микроорганизмов</a:t>
                      </a:r>
                      <a:endParaRPr kumimoji="0" lang="lt-LT" sz="1800" b="1" i="0" u="none" strike="noStrike" cap="none" normalizeH="0" baseline="0" dirty="0" smtClean="0">
                        <a:ln>
                          <a:noFill/>
                        </a:ln>
                        <a:solidFill>
                          <a:srgbClr val="FF0000"/>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ru-RU" sz="1800" b="1" i="0" u="none" strike="noStrike" cap="none" normalizeH="0" baseline="0" dirty="0" err="1" smtClean="0">
                          <a:ln>
                            <a:noFill/>
                          </a:ln>
                          <a:solidFill>
                            <a:srgbClr val="FF0000"/>
                          </a:solidFill>
                          <a:effectLst/>
                          <a:latin typeface="Garamond" pitchFamily="18" charset="0"/>
                        </a:rPr>
                        <a:t>сағат</a:t>
                      </a:r>
                      <a:r>
                        <a:rPr kumimoji="0" lang="ru-RU" sz="1800" b="1" i="0" u="none" strike="noStrike" cap="none" normalizeH="0" baseline="0" dirty="0" smtClean="0">
                          <a:ln>
                            <a:noFill/>
                          </a:ln>
                          <a:solidFill>
                            <a:srgbClr val="FF0000"/>
                          </a:solidFill>
                          <a:effectLst/>
                          <a:latin typeface="Garamond" pitchFamily="18" charset="0"/>
                        </a:rPr>
                        <a:t>/мин</a:t>
                      </a:r>
                      <a:endParaRPr kumimoji="0" lang="lt-LT" sz="1800" b="1" i="0" u="none" strike="noStrike" cap="none" normalizeH="0" baseline="0" dirty="0" smtClean="0">
                        <a:ln>
                          <a:noFill/>
                        </a:ln>
                        <a:solidFill>
                          <a:srgbClr val="FF0000"/>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0"/>
                  </a:ext>
                </a:extLst>
              </a:tr>
              <a:tr h="4525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sz="2400" b="0" i="1" u="none" strike="noStrike" cap="none" normalizeH="0" baseline="0" dirty="0" smtClean="0">
                          <a:ln>
                            <a:noFill/>
                          </a:ln>
                          <a:solidFill>
                            <a:srgbClr val="0000FF"/>
                          </a:solidFill>
                          <a:effectLst/>
                          <a:latin typeface="Garamond" pitchFamily="18" charset="0"/>
                        </a:rPr>
                        <a:t>Acinetobacter</a:t>
                      </a:r>
                      <a:r>
                        <a:rPr kumimoji="0" lang="kk-KZ" sz="2400" b="0" i="1" u="none" strike="noStrike" cap="none" normalizeH="0" baseline="0" dirty="0" smtClean="0">
                          <a:ln>
                            <a:noFill/>
                          </a:ln>
                          <a:solidFill>
                            <a:srgbClr val="0000FF"/>
                          </a:solidFill>
                          <a:effectLst/>
                          <a:latin typeface="Garamond" pitchFamily="18" charset="0"/>
                        </a:rPr>
                        <a:t> </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граммотрицательные бактерии</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sz="2400" b="0" i="0" u="none" strike="noStrike" cap="none" normalizeH="0" baseline="0" dirty="0" smtClean="0">
                          <a:ln>
                            <a:noFill/>
                          </a:ln>
                          <a:solidFill>
                            <a:srgbClr val="0000FF"/>
                          </a:solidFill>
                          <a:effectLst/>
                          <a:latin typeface="Garamond" pitchFamily="18" charset="0"/>
                        </a:rPr>
                        <a:t>2 </a:t>
                      </a:r>
                      <a:r>
                        <a:rPr kumimoji="0" lang="ru-RU" sz="2400" b="0" i="0" u="none" strike="noStrike" cap="none" normalizeH="0" baseline="0" dirty="0" err="1" smtClean="0">
                          <a:ln>
                            <a:noFill/>
                          </a:ln>
                          <a:solidFill>
                            <a:srgbClr val="0000FF"/>
                          </a:solidFill>
                          <a:effectLst/>
                          <a:latin typeface="Garamond" pitchFamily="18" charset="0"/>
                        </a:rPr>
                        <a:t>сағат</a:t>
                      </a:r>
                      <a:r>
                        <a:rPr kumimoji="0" lang="lt-LT" sz="2400" b="0" i="0" u="none" strike="noStrike" cap="none" normalizeH="0" baseline="0" dirty="0" smtClean="0">
                          <a:ln>
                            <a:noFill/>
                          </a:ln>
                          <a:solidFill>
                            <a:srgbClr val="0000FF"/>
                          </a:solidFill>
                          <a:effectLst/>
                          <a:latin typeface="Garamond" pitchFamily="18" charset="0"/>
                        </a:rPr>
                        <a:t> 30 </a:t>
                      </a:r>
                      <a:r>
                        <a:rPr kumimoji="0" lang="ru-RU" sz="2400" b="0" i="0" u="none" strike="noStrike" cap="none" normalizeH="0" baseline="0" dirty="0" smtClean="0">
                          <a:ln>
                            <a:noFill/>
                          </a:ln>
                          <a:solidFill>
                            <a:srgbClr val="0000FF"/>
                          </a:solidFill>
                          <a:effectLst/>
                          <a:latin typeface="Garamond" pitchFamily="18" charset="0"/>
                        </a:rPr>
                        <a:t>минут</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1"/>
                  </a:ext>
                </a:extLst>
              </a:tr>
              <a:tr h="43248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E</a:t>
                      </a:r>
                      <a:r>
                        <a:rPr kumimoji="0" lang="en-US" sz="2400" b="0" i="1" u="none" strike="noStrike" cap="none" normalizeH="0" baseline="0" dirty="0" err="1" smtClean="0">
                          <a:ln>
                            <a:noFill/>
                          </a:ln>
                          <a:solidFill>
                            <a:srgbClr val="0000FF"/>
                          </a:solidFill>
                          <a:effectLst/>
                          <a:latin typeface="Garamond" pitchFamily="18" charset="0"/>
                        </a:rPr>
                        <a:t>scherichia</a:t>
                      </a:r>
                      <a:r>
                        <a:rPr kumimoji="0" lang="lt-LT" sz="2400" b="0" i="1" u="none" strike="noStrike" cap="none" normalizeH="0" baseline="0" dirty="0" smtClean="0">
                          <a:ln>
                            <a:noFill/>
                          </a:ln>
                          <a:solidFill>
                            <a:srgbClr val="0000FF"/>
                          </a:solidFill>
                          <a:effectLst/>
                          <a:latin typeface="Garamond" pitchFamily="18" charset="0"/>
                        </a:rPr>
                        <a:t> </a:t>
                      </a:r>
                      <a:r>
                        <a:rPr kumimoji="0" lang="ru-RU" sz="2400" b="0" i="1" u="none" strike="noStrike" cap="none" normalizeH="0" baseline="0" dirty="0" smtClean="0">
                          <a:ln>
                            <a:noFill/>
                          </a:ln>
                          <a:solidFill>
                            <a:srgbClr val="0000FF"/>
                          </a:solidFill>
                          <a:effectLst/>
                          <a:latin typeface="Garamond" pitchFamily="18" charset="0"/>
                        </a:rPr>
                        <a:t>с</a:t>
                      </a:r>
                      <a:r>
                        <a:rPr kumimoji="0" lang="lt-LT" sz="2400" b="0" i="1" u="none" strike="noStrike" cap="none" normalizeH="0" baseline="0" dirty="0" smtClean="0">
                          <a:ln>
                            <a:noFill/>
                          </a:ln>
                          <a:solidFill>
                            <a:srgbClr val="0000FF"/>
                          </a:solidFill>
                          <a:effectLst/>
                          <a:latin typeface="Garamond" pitchFamily="18" charset="0"/>
                        </a:rPr>
                        <a:t>oli</a:t>
                      </a:r>
                      <a:r>
                        <a:rPr kumimoji="0" lang="ru-RU" sz="2400" b="0" i="1" u="none" strike="noStrike" cap="none" normalizeH="0" baseline="0" dirty="0" smtClean="0">
                          <a:ln>
                            <a:noFill/>
                          </a:ln>
                          <a:solidFill>
                            <a:srgbClr val="0000FF"/>
                          </a:solidFill>
                          <a:effectLst/>
                          <a:latin typeface="Garamond" pitchFamily="18" charset="0"/>
                        </a:rPr>
                        <a:t> </a:t>
                      </a:r>
                      <a:r>
                        <a:rPr kumimoji="0" lang="en-US" sz="2400" b="0" i="1" u="none" strike="noStrike" cap="none" normalizeH="0" baseline="0" dirty="0" smtClean="0">
                          <a:ln>
                            <a:noFill/>
                          </a:ln>
                          <a:solidFill>
                            <a:srgbClr val="0000FF"/>
                          </a:solidFill>
                          <a:effectLst/>
                          <a:latin typeface="Garamond" pitchFamily="18" charset="0"/>
                        </a:rPr>
                        <a:t>– </a:t>
                      </a:r>
                      <a:r>
                        <a:rPr kumimoji="0" lang="kk-KZ" sz="2400" b="0" i="1" u="none" strike="noStrike" cap="none" normalizeH="0" baseline="0" dirty="0" smtClean="0">
                          <a:ln>
                            <a:noFill/>
                          </a:ln>
                          <a:solidFill>
                            <a:srgbClr val="0000FF"/>
                          </a:solidFill>
                          <a:effectLst/>
                          <a:latin typeface="Garamond" pitchFamily="18" charset="0"/>
                        </a:rPr>
                        <a:t>кишечная палочка</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1 </a:t>
                      </a:r>
                      <a:r>
                        <a:rPr kumimoji="0" lang="ru-RU" sz="2400" b="0" i="0" u="none" strike="noStrike" cap="none" normalizeH="0" baseline="0" dirty="0" err="1" smtClean="0">
                          <a:ln>
                            <a:noFill/>
                          </a:ln>
                          <a:solidFill>
                            <a:srgbClr val="0000FF"/>
                          </a:solidFill>
                          <a:effectLst/>
                          <a:latin typeface="Garamond" pitchFamily="18" charset="0"/>
                        </a:rPr>
                        <a:t>сағат</a:t>
                      </a:r>
                      <a:r>
                        <a:rPr kumimoji="0" lang="lt-LT" sz="2400" b="0" i="0" u="none" strike="noStrike" cap="none" normalizeH="0" baseline="0" dirty="0" smtClean="0">
                          <a:ln>
                            <a:noFill/>
                          </a:ln>
                          <a:solidFill>
                            <a:srgbClr val="0000FF"/>
                          </a:solidFill>
                          <a:effectLst/>
                          <a:latin typeface="Garamond" pitchFamily="18" charset="0"/>
                        </a:rPr>
                        <a:t> 30 </a:t>
                      </a:r>
                      <a:r>
                        <a:rPr kumimoji="0" lang="ru-RU" sz="2400" b="0" i="0" u="none" strike="noStrike" cap="none" normalizeH="0" baseline="0" dirty="0" smtClean="0">
                          <a:ln>
                            <a:noFill/>
                          </a:ln>
                          <a:solidFill>
                            <a:srgbClr val="0000FF"/>
                          </a:solidFill>
                          <a:effectLst/>
                          <a:latin typeface="Garamond" pitchFamily="18" charset="0"/>
                        </a:rPr>
                        <a:t>мин</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2"/>
                  </a:ext>
                </a:extLst>
              </a:tr>
              <a:tr h="43248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Influenza virus </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вирус гриппа</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15 </a:t>
                      </a:r>
                      <a:r>
                        <a:rPr kumimoji="0" lang="ru-RU" sz="2400" b="0" i="0" u="none" strike="noStrike" cap="none" normalizeH="0" baseline="0" dirty="0" smtClean="0">
                          <a:ln>
                            <a:noFill/>
                          </a:ln>
                          <a:solidFill>
                            <a:srgbClr val="0000FF"/>
                          </a:solidFill>
                          <a:effectLst/>
                          <a:latin typeface="Garamond" pitchFamily="18" charset="0"/>
                        </a:rPr>
                        <a:t>мин</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3"/>
                  </a:ext>
                </a:extLst>
              </a:tr>
              <a:tr h="43248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Hepatitis A Virus (HAV)</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вирус гепатита А</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dirty="0" smtClean="0">
                          <a:ln>
                            <a:noFill/>
                          </a:ln>
                          <a:solidFill>
                            <a:srgbClr val="0000FF"/>
                          </a:solidFill>
                          <a:effectLst/>
                          <a:latin typeface="Garamond" pitchFamily="18" charset="0"/>
                        </a:rPr>
                        <a:t>2 </a:t>
                      </a:r>
                      <a:r>
                        <a:rPr kumimoji="0" lang="ru-RU" sz="2400" b="0" i="0" u="none" strike="noStrike" cap="none" normalizeH="0" baseline="0" dirty="0" err="1" smtClean="0">
                          <a:ln>
                            <a:noFill/>
                          </a:ln>
                          <a:solidFill>
                            <a:srgbClr val="0000FF"/>
                          </a:solidFill>
                          <a:effectLst/>
                          <a:latin typeface="Garamond" pitchFamily="18" charset="0"/>
                        </a:rPr>
                        <a:t>сағатқа</a:t>
                      </a:r>
                      <a:r>
                        <a:rPr kumimoji="0" lang="ru-RU" sz="2400" b="0" i="0" u="none" strike="noStrike" cap="none" normalizeH="0" baseline="0" dirty="0" smtClean="0">
                          <a:ln>
                            <a:noFill/>
                          </a:ln>
                          <a:solidFill>
                            <a:srgbClr val="0000FF"/>
                          </a:solidFill>
                          <a:effectLst/>
                          <a:latin typeface="Garamond" pitchFamily="18" charset="0"/>
                        </a:rPr>
                        <a:t> </a:t>
                      </a:r>
                      <a:r>
                        <a:rPr kumimoji="0" lang="ru-RU" sz="2400" b="0" i="0" u="none" strike="noStrike" cap="none" normalizeH="0" baseline="0" dirty="0" err="1" smtClean="0">
                          <a:ln>
                            <a:noFill/>
                          </a:ln>
                          <a:solidFill>
                            <a:srgbClr val="0000FF"/>
                          </a:solidFill>
                          <a:effectLst/>
                          <a:latin typeface="Garamond" pitchFamily="18" charset="0"/>
                        </a:rPr>
                        <a:t>дейін</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4"/>
                  </a:ext>
                </a:extLst>
              </a:tr>
              <a:tr h="43248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Klebsiella</a:t>
                      </a:r>
                      <a:r>
                        <a:rPr kumimoji="0" lang="kk-KZ" sz="2400" b="0" i="1" u="none" strike="noStrike" cap="none" normalizeH="0" baseline="0" dirty="0" smtClean="0">
                          <a:ln>
                            <a:noFill/>
                          </a:ln>
                          <a:solidFill>
                            <a:srgbClr val="0000FF"/>
                          </a:solidFill>
                          <a:effectLst/>
                          <a:latin typeface="Garamond" pitchFamily="18" charset="0"/>
                        </a:rPr>
                        <a:t> </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палочковидная бактерия</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2 </a:t>
                      </a:r>
                      <a:r>
                        <a:rPr kumimoji="0" lang="ru-RU" sz="2400" b="0" i="0" u="none" strike="noStrike" cap="none" normalizeH="0" baseline="0" dirty="0" err="1" smtClean="0">
                          <a:ln>
                            <a:noFill/>
                          </a:ln>
                          <a:solidFill>
                            <a:srgbClr val="0000FF"/>
                          </a:solidFill>
                          <a:effectLst/>
                          <a:latin typeface="Garamond" pitchFamily="18" charset="0"/>
                        </a:rPr>
                        <a:t>сағат</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5"/>
                  </a:ext>
                </a:extLst>
              </a:tr>
              <a:tr h="43248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Pseudomonas</a:t>
                      </a:r>
                      <a:r>
                        <a:rPr kumimoji="0" lang="kk-KZ" sz="2400" b="0" i="1" u="none" strike="noStrike" cap="none" normalizeH="0" baseline="0" dirty="0" smtClean="0">
                          <a:ln>
                            <a:noFill/>
                          </a:ln>
                          <a:solidFill>
                            <a:srgbClr val="0000FF"/>
                          </a:solidFill>
                          <a:effectLst/>
                          <a:latin typeface="Garamond" pitchFamily="18" charset="0"/>
                        </a:rPr>
                        <a:t> </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род граммотрицательных батерии </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3 </a:t>
                      </a:r>
                      <a:r>
                        <a:rPr kumimoji="0" lang="ru-RU" sz="2400" b="0" i="0" u="none" strike="noStrike" cap="none" normalizeH="0" baseline="0" dirty="0" err="1" smtClean="0">
                          <a:ln>
                            <a:noFill/>
                          </a:ln>
                          <a:solidFill>
                            <a:srgbClr val="0000FF"/>
                          </a:solidFill>
                          <a:effectLst/>
                          <a:latin typeface="Garamond" pitchFamily="18" charset="0"/>
                        </a:rPr>
                        <a:t>сағат</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6"/>
                  </a:ext>
                </a:extLst>
              </a:tr>
              <a:tr h="43248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Rotavirus</a:t>
                      </a:r>
                      <a:r>
                        <a:rPr kumimoji="0" lang="kk-KZ" sz="2400" b="0" i="1" u="none" strike="noStrike" cap="none" normalizeH="0" baseline="0" dirty="0" smtClean="0">
                          <a:ln>
                            <a:noFill/>
                          </a:ln>
                          <a:solidFill>
                            <a:srgbClr val="0000FF"/>
                          </a:solidFill>
                          <a:effectLst/>
                          <a:latin typeface="Garamond" pitchFamily="18" charset="0"/>
                        </a:rPr>
                        <a:t> </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ротавирус</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4 </a:t>
                      </a:r>
                      <a:r>
                        <a:rPr kumimoji="0" lang="ru-RU" sz="2400" b="0" i="0" u="none" strike="noStrike" cap="none" normalizeH="0" baseline="0" dirty="0" err="1" smtClean="0">
                          <a:ln>
                            <a:noFill/>
                          </a:ln>
                          <a:solidFill>
                            <a:srgbClr val="0000FF"/>
                          </a:solidFill>
                          <a:effectLst/>
                          <a:latin typeface="Garamond" pitchFamily="18" charset="0"/>
                        </a:rPr>
                        <a:t>сағат</a:t>
                      </a:r>
                      <a:r>
                        <a:rPr kumimoji="0" lang="ru-RU" sz="2400" b="0" i="0" u="none" strike="noStrike" cap="none" normalizeH="0" baseline="0" dirty="0" smtClean="0">
                          <a:ln>
                            <a:noFill/>
                          </a:ln>
                          <a:solidFill>
                            <a:srgbClr val="0000FF"/>
                          </a:solidFill>
                          <a:effectLst/>
                          <a:latin typeface="Garamond" pitchFamily="18" charset="0"/>
                        </a:rPr>
                        <a:t> </a:t>
                      </a:r>
                      <a:r>
                        <a:rPr kumimoji="0" lang="lt-LT" sz="2400" b="0" i="0" u="none" strike="noStrike" cap="none" normalizeH="0" baseline="0" dirty="0" smtClean="0">
                          <a:ln>
                            <a:noFill/>
                          </a:ln>
                          <a:solidFill>
                            <a:srgbClr val="0000FF"/>
                          </a:solidFill>
                          <a:effectLst/>
                          <a:latin typeface="Garamond" pitchFamily="18" charset="0"/>
                        </a:rPr>
                        <a:t>20 </a:t>
                      </a:r>
                      <a:r>
                        <a:rPr kumimoji="0" lang="ru-RU" sz="2400" b="0" i="0" u="none" strike="noStrike" cap="none" normalizeH="0" baseline="0" dirty="0" smtClean="0">
                          <a:ln>
                            <a:noFill/>
                          </a:ln>
                          <a:solidFill>
                            <a:srgbClr val="0000FF"/>
                          </a:solidFill>
                          <a:effectLst/>
                          <a:latin typeface="Garamond" pitchFamily="18" charset="0"/>
                        </a:rPr>
                        <a:t>мин</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7"/>
                  </a:ext>
                </a:extLst>
              </a:tr>
              <a:tr h="45409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Salmonella</a:t>
                      </a:r>
                      <a:r>
                        <a:rPr kumimoji="0" lang="kk-KZ" sz="2400" b="0" i="1" u="none" strike="noStrike" cap="none" normalizeH="0" baseline="0" dirty="0" smtClean="0">
                          <a:ln>
                            <a:noFill/>
                          </a:ln>
                          <a:solidFill>
                            <a:srgbClr val="0000FF"/>
                          </a:solidFill>
                          <a:effectLst/>
                          <a:latin typeface="Garamond" pitchFamily="18" charset="0"/>
                        </a:rPr>
                        <a:t> </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род неспороносных бактерии</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3 </a:t>
                      </a:r>
                      <a:r>
                        <a:rPr kumimoji="0" lang="ru-RU" sz="2400" b="0" i="0" u="none" strike="noStrike" cap="none" normalizeH="0" baseline="0" dirty="0" err="1" smtClean="0">
                          <a:ln>
                            <a:noFill/>
                          </a:ln>
                          <a:solidFill>
                            <a:srgbClr val="0000FF"/>
                          </a:solidFill>
                          <a:effectLst/>
                          <a:latin typeface="Garamond" pitchFamily="18" charset="0"/>
                        </a:rPr>
                        <a:t>сағат</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8"/>
                  </a:ext>
                </a:extLst>
              </a:tr>
              <a:tr h="45106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1" u="none" strike="noStrike" cap="none" normalizeH="0" baseline="0" dirty="0" smtClean="0">
                          <a:ln>
                            <a:noFill/>
                          </a:ln>
                          <a:solidFill>
                            <a:srgbClr val="0000FF"/>
                          </a:solidFill>
                          <a:effectLst/>
                          <a:latin typeface="Garamond" pitchFamily="18" charset="0"/>
                        </a:rPr>
                        <a:t>Vancomycin-resistant enterococcus (VRE)</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 –</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резистентные энтерекокки</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1 </a:t>
                      </a:r>
                      <a:r>
                        <a:rPr kumimoji="0" lang="ru-RU" sz="2400" b="0" i="0" u="none" strike="noStrike" cap="none" normalizeH="0" baseline="0" dirty="0" err="1" smtClean="0">
                          <a:ln>
                            <a:noFill/>
                          </a:ln>
                          <a:solidFill>
                            <a:srgbClr val="0000FF"/>
                          </a:solidFill>
                          <a:effectLst/>
                          <a:latin typeface="Garamond" pitchFamily="18" charset="0"/>
                        </a:rPr>
                        <a:t>сағат</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09"/>
                  </a:ext>
                </a:extLst>
              </a:tr>
              <a:tr h="455607">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0" lang="lt-LT" sz="2400" b="0" i="1" u="none" strike="noStrike" cap="none" normalizeH="0" baseline="0" dirty="0" smtClean="0">
                          <a:ln>
                            <a:noFill/>
                          </a:ln>
                          <a:solidFill>
                            <a:srgbClr val="0000FF"/>
                          </a:solidFill>
                          <a:effectLst/>
                          <a:latin typeface="Garamond" pitchFamily="18" charset="0"/>
                        </a:rPr>
                        <a:t>S</a:t>
                      </a:r>
                      <a:r>
                        <a:rPr kumimoji="0" lang="en-US" sz="2400" b="0" i="1" u="none" strike="noStrike" cap="none" normalizeH="0" baseline="0" dirty="0" err="1" smtClean="0">
                          <a:ln>
                            <a:noFill/>
                          </a:ln>
                          <a:solidFill>
                            <a:srgbClr val="0000FF"/>
                          </a:solidFill>
                          <a:effectLst/>
                          <a:latin typeface="Garamond" pitchFamily="18" charset="0"/>
                        </a:rPr>
                        <a:t>taphylococcus</a:t>
                      </a:r>
                      <a:r>
                        <a:rPr kumimoji="0" lang="lt-LT" sz="2400" b="0" i="1" u="none" strike="noStrike" cap="none" normalizeH="0" baseline="0" dirty="0" smtClean="0">
                          <a:ln>
                            <a:noFill/>
                          </a:ln>
                          <a:solidFill>
                            <a:srgbClr val="0000FF"/>
                          </a:solidFill>
                          <a:effectLst/>
                          <a:latin typeface="Garamond" pitchFamily="18" charset="0"/>
                        </a:rPr>
                        <a:t> aureus</a:t>
                      </a:r>
                      <a:r>
                        <a:rPr kumimoji="0" lang="en-US"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a:t>
                      </a:r>
                      <a:r>
                        <a:rPr kumimoji="0" lang="kk-KZ" sz="2400" b="0" i="1" u="none" strike="noStrike" kern="0" cap="none" spc="0" normalizeH="0" baseline="0" noProof="0" dirty="0" smtClean="0">
                          <a:ln>
                            <a:noFill/>
                          </a:ln>
                          <a:solidFill>
                            <a:srgbClr val="0000FF"/>
                          </a:solidFill>
                          <a:effectLst/>
                          <a:uLnTx/>
                          <a:uFillTx/>
                          <a:latin typeface="Garamond" pitchFamily="18" charset="0"/>
                          <a:ea typeface="+mn-ea"/>
                          <a:cs typeface="+mn-cs"/>
                          <a:sym typeface="Arial"/>
                        </a:rPr>
                        <a:t>граммположительная бактерия</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lt-LT" sz="2400" b="0" i="0" u="none" strike="noStrike" cap="none" normalizeH="0" baseline="0" dirty="0" smtClean="0">
                          <a:ln>
                            <a:noFill/>
                          </a:ln>
                          <a:solidFill>
                            <a:srgbClr val="0000FF"/>
                          </a:solidFill>
                          <a:effectLst/>
                          <a:latin typeface="Garamond" pitchFamily="18" charset="0"/>
                        </a:rPr>
                        <a:t>2 </a:t>
                      </a:r>
                      <a:r>
                        <a:rPr kumimoji="0" lang="ru-RU" sz="2400" b="0" i="0" u="none" strike="noStrike" cap="none" normalizeH="0" baseline="0" dirty="0" err="1" smtClean="0">
                          <a:ln>
                            <a:noFill/>
                          </a:ln>
                          <a:solidFill>
                            <a:srgbClr val="0000FF"/>
                          </a:solidFill>
                          <a:effectLst/>
                          <a:latin typeface="Garamond" pitchFamily="18" charset="0"/>
                        </a:rPr>
                        <a:t>сағат</a:t>
                      </a:r>
                      <a:r>
                        <a:rPr kumimoji="0" lang="lt-LT" sz="2400" b="0" i="0" u="none" strike="noStrike" cap="none" normalizeH="0" baseline="0" dirty="0" smtClean="0">
                          <a:ln>
                            <a:noFill/>
                          </a:ln>
                          <a:solidFill>
                            <a:srgbClr val="0000FF"/>
                          </a:solidFill>
                          <a:effectLst/>
                          <a:latin typeface="Garamond" pitchFamily="18" charset="0"/>
                        </a:rPr>
                        <a:t> 30 </a:t>
                      </a:r>
                      <a:r>
                        <a:rPr kumimoji="0" lang="ru-RU" sz="2400" b="0" i="0" u="none" strike="noStrike" cap="none" normalizeH="0" baseline="0" dirty="0" smtClean="0">
                          <a:ln>
                            <a:noFill/>
                          </a:ln>
                          <a:solidFill>
                            <a:srgbClr val="0000FF"/>
                          </a:solidFill>
                          <a:effectLst/>
                          <a:latin typeface="Garamond" pitchFamily="18" charset="0"/>
                        </a:rPr>
                        <a:t>мин</a:t>
                      </a:r>
                      <a:endParaRPr kumimoji="0" lang="lt-LT" sz="2400" b="0" i="0" u="none" strike="noStrike" cap="none" normalizeH="0" baseline="0" dirty="0" smtClean="0">
                        <a:ln>
                          <a:noFill/>
                        </a:ln>
                        <a:solidFill>
                          <a:srgbClr val="0000FF"/>
                        </a:solidFill>
                        <a:effectLst/>
                        <a:latin typeface="Garamond" pitchFamily="18" charset="0"/>
                      </a:endParaRP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410598897"/>
      </p:ext>
    </p:extLst>
  </p:cSld>
  <p:clrMapOvr>
    <a:masterClrMapping/>
  </p:clrMapOvr>
  <p:transition spd="med">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11347" y="541014"/>
            <a:ext cx="8310707" cy="927033"/>
          </a:xfrm>
        </p:spPr>
        <p:txBody>
          <a:bodyPr>
            <a:normAutofit fontScale="90000"/>
          </a:bodyPr>
          <a:lstStyle/>
          <a:p>
            <a:pPr marL="45720" lvl="0" algn="ctr">
              <a:lnSpc>
                <a:spcPct val="100000"/>
              </a:lnSpc>
              <a:spcBef>
                <a:spcPct val="20000"/>
              </a:spcBef>
              <a:spcAft>
                <a:spcPts val="300"/>
              </a:spcAft>
            </a:pPr>
            <a:r>
              <a:rPr lang="ru-RU" altLang="ru-RU" sz="2700" dirty="0">
                <a:latin typeface="Arial" charset="0"/>
              </a:rPr>
              <a:t/>
            </a:r>
            <a:br>
              <a:rPr lang="ru-RU" altLang="ru-RU" sz="2700" dirty="0">
                <a:latin typeface="Arial" charset="0"/>
              </a:rPr>
            </a:br>
            <a:r>
              <a:rPr lang="ru-RU" sz="2200" b="0" kern="1200" dirty="0" err="1">
                <a:solidFill>
                  <a:srgbClr val="FF0000"/>
                </a:solidFill>
                <a:latin typeface="Times New Roman" pitchFamily="18" charset="0"/>
                <a:ea typeface="+mn-ea"/>
                <a:cs typeface="Times New Roman" pitchFamily="18" charset="0"/>
              </a:rPr>
              <a:t>Қолды</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гигиеналық</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өңдеудің</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мақсаты</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өтпелі</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флораны</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жою</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арқылы</a:t>
            </a:r>
            <a:r>
              <a:rPr lang="ru-RU" sz="2200" b="0" kern="1200" dirty="0">
                <a:solidFill>
                  <a:srgbClr val="FF0000"/>
                </a:solidFill>
                <a:latin typeface="Times New Roman" pitchFamily="18" charset="0"/>
                <a:ea typeface="+mn-ea"/>
                <a:cs typeface="Times New Roman" pitchFamily="18" charset="0"/>
              </a:rPr>
              <a:t> госпиталь </a:t>
            </a:r>
            <a:r>
              <a:rPr lang="ru-RU" sz="2200" b="0" kern="1200" dirty="0" err="1">
                <a:solidFill>
                  <a:srgbClr val="FF0000"/>
                </a:solidFill>
                <a:latin typeface="Times New Roman" pitchFamily="18" charset="0"/>
                <a:ea typeface="+mn-ea"/>
                <a:cs typeface="Times New Roman" pitchFamily="18" charset="0"/>
              </a:rPr>
              <a:t>ішіндегі</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айқаспалы</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контаминацияның</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алдын</a:t>
            </a:r>
            <a:r>
              <a:rPr lang="ru-RU" sz="2200" b="0" kern="1200" dirty="0">
                <a:solidFill>
                  <a:srgbClr val="FF0000"/>
                </a:solidFill>
                <a:latin typeface="Times New Roman" pitchFamily="18" charset="0"/>
                <a:ea typeface="+mn-ea"/>
                <a:cs typeface="Times New Roman" pitchFamily="18" charset="0"/>
              </a:rPr>
              <a:t> </a:t>
            </a:r>
            <a:r>
              <a:rPr lang="ru-RU" sz="2200" b="0" kern="1200" dirty="0" err="1">
                <a:solidFill>
                  <a:srgbClr val="FF0000"/>
                </a:solidFill>
                <a:latin typeface="Times New Roman" pitchFamily="18" charset="0"/>
                <a:ea typeface="+mn-ea"/>
                <a:cs typeface="Times New Roman" pitchFamily="18" charset="0"/>
              </a:rPr>
              <a:t>алу</a:t>
            </a:r>
            <a:r>
              <a:rPr lang="ru-RU" sz="2200" b="0" kern="1200" dirty="0">
                <a:solidFill>
                  <a:srgbClr val="FF0000"/>
                </a:solidFill>
                <a:latin typeface="Times New Roman" pitchFamily="18" charset="0"/>
                <a:ea typeface="+mn-ea"/>
                <a:cs typeface="Times New Roman" pitchFamily="18" charset="0"/>
              </a:rPr>
              <a:t/>
            </a:r>
            <a:br>
              <a:rPr lang="ru-RU" sz="2200" b="0" kern="1200" dirty="0">
                <a:solidFill>
                  <a:srgbClr val="FF0000"/>
                </a:solidFill>
                <a:latin typeface="Times New Roman" pitchFamily="18" charset="0"/>
                <a:ea typeface="+mn-ea"/>
                <a:cs typeface="Times New Roman" pitchFamily="18" charset="0"/>
              </a:rPr>
            </a:br>
            <a:endParaRPr lang="en-US" altLang="ru-RU" sz="2200" dirty="0">
              <a:solidFill>
                <a:schemeClr val="accent2">
                  <a:lumMod val="50000"/>
                </a:schemeClr>
              </a:solidFill>
              <a:latin typeface="Arial" charset="0"/>
              <a:cs typeface="Arial"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1527532"/>
              </p:ext>
            </p:extLst>
          </p:nvPr>
        </p:nvGraphicFramePr>
        <p:xfrm>
          <a:off x="121028" y="1289793"/>
          <a:ext cx="8865173" cy="3014501"/>
        </p:xfrm>
        <a:graphic>
          <a:graphicData uri="http://schemas.openxmlformats.org/drawingml/2006/table">
            <a:tbl>
              <a:tblPr firstRow="1" bandRow="1">
                <a:tableStyleId>{5C22544A-7EE6-4342-B048-85BDC9FD1C3A}</a:tableStyleId>
              </a:tblPr>
              <a:tblGrid>
                <a:gridCol w="3237716">
                  <a:extLst>
                    <a:ext uri="{9D8B030D-6E8A-4147-A177-3AD203B41FA5}">
                      <a16:colId xmlns="" xmlns:a16="http://schemas.microsoft.com/office/drawing/2014/main" val="20000"/>
                    </a:ext>
                  </a:extLst>
                </a:gridCol>
                <a:gridCol w="5627457">
                  <a:extLst>
                    <a:ext uri="{9D8B030D-6E8A-4147-A177-3AD203B41FA5}">
                      <a16:colId xmlns="" xmlns:a16="http://schemas.microsoft.com/office/drawing/2014/main" val="20001"/>
                    </a:ext>
                  </a:extLst>
                </a:gridCol>
              </a:tblGrid>
              <a:tr h="345280">
                <a:tc>
                  <a:txBody>
                    <a:bodyPr/>
                    <a:lstStyle/>
                    <a:p>
                      <a:r>
                        <a:rPr lang="kk-KZ" sz="2000" b="1" dirty="0" smtClean="0">
                          <a:solidFill>
                            <a:schemeClr val="bg1"/>
                          </a:solidFill>
                          <a:latin typeface="Times New Roman" pitchFamily="18" charset="0"/>
                          <a:cs typeface="Times New Roman" pitchFamily="18" charset="0"/>
                        </a:rPr>
                        <a:t>Қол жуудың тәсілдері</a:t>
                      </a:r>
                      <a:endParaRPr lang="ru-RU" sz="2000" b="1" dirty="0">
                        <a:solidFill>
                          <a:schemeClr val="bg1"/>
                        </a:solidFill>
                        <a:latin typeface="Times New Roman" pitchFamily="18" charset="0"/>
                        <a:cs typeface="Times New Roman" pitchFamily="18" charset="0"/>
                      </a:endParaRPr>
                    </a:p>
                  </a:txBody>
                  <a:tcPr>
                    <a:solidFill>
                      <a:srgbClr val="016648"/>
                    </a:solidFill>
                  </a:tcPr>
                </a:tc>
                <a:tc>
                  <a:txBody>
                    <a:bodyPr/>
                    <a:lstStyle/>
                    <a:p>
                      <a:r>
                        <a:rPr lang="kk-KZ" sz="2000" b="1" kern="1200" dirty="0" smtClean="0">
                          <a:solidFill>
                            <a:schemeClr val="lt1"/>
                          </a:solidFill>
                          <a:latin typeface="Times New Roman" pitchFamily="18" charset="0"/>
                          <a:ea typeface="+mn-ea"/>
                          <a:cs typeface="Times New Roman" pitchFamily="18" charset="0"/>
                        </a:rPr>
                        <a:t>Мақсаты</a:t>
                      </a:r>
                      <a:endParaRPr lang="ru-RU" sz="2000" b="1" kern="1200" dirty="0">
                        <a:solidFill>
                          <a:schemeClr val="lt1"/>
                        </a:solidFill>
                        <a:latin typeface="Times New Roman" pitchFamily="18" charset="0"/>
                        <a:ea typeface="+mn-ea"/>
                        <a:cs typeface="Times New Roman" pitchFamily="18" charset="0"/>
                      </a:endParaRPr>
                    </a:p>
                  </a:txBody>
                  <a:tcPr>
                    <a:solidFill>
                      <a:srgbClr val="016648"/>
                    </a:solidFill>
                  </a:tcPr>
                </a:tc>
                <a:extLst>
                  <a:ext uri="{0D108BD9-81ED-4DB2-BD59-A6C34878D82A}">
                    <a16:rowId xmlns="" xmlns:a16="http://schemas.microsoft.com/office/drawing/2014/main" val="10000"/>
                  </a:ext>
                </a:extLst>
              </a:tr>
              <a:tr h="1129185">
                <a:tc>
                  <a:txBody>
                    <a:bodyPr/>
                    <a:lstStyle/>
                    <a:p>
                      <a:r>
                        <a:rPr lang="kk-KZ" sz="2000" dirty="0" smtClean="0">
                          <a:solidFill>
                            <a:srgbClr val="FF0000"/>
                          </a:solidFill>
                          <a:latin typeface="Times New Roman" pitchFamily="18" charset="0"/>
                          <a:cs typeface="Times New Roman" pitchFamily="18" charset="0"/>
                        </a:rPr>
                        <a:t>Сабынмен  және сумен жуу</a:t>
                      </a:r>
                      <a:endParaRPr lang="ru-RU" sz="2000"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ru-RU" sz="2000" dirty="0" err="1" smtClean="0">
                          <a:solidFill>
                            <a:srgbClr val="0000FF"/>
                          </a:solidFill>
                          <a:latin typeface="Times New Roman" pitchFamily="18" charset="0"/>
                          <a:cs typeface="Times New Roman" pitchFamily="18" charset="0"/>
                        </a:rPr>
                        <a:t>Ластануды</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және</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транзиторлы</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флораны</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жою</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медициналық</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персоналдың</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қолының</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терісін</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ластайтын</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жұқтырған</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немесе</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колонизацияланған</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пациентпен</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немесе</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ауруханаішілік</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ортаның</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ластанған</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объектілерімен</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байланыс</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нәтижесінде</a:t>
                      </a:r>
                      <a:endParaRPr lang="ru-RU" sz="2000" dirty="0">
                        <a:solidFill>
                          <a:srgbClr val="0000FF"/>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 xmlns:a16="http://schemas.microsoft.com/office/drawing/2014/main" val="10001"/>
                  </a:ext>
                </a:extLst>
              </a:tr>
              <a:tr h="345280">
                <a:tc>
                  <a:txBody>
                    <a:bodyPr/>
                    <a:lstStyle/>
                    <a:p>
                      <a:r>
                        <a:rPr lang="ru-RU" sz="2000" dirty="0" err="1" smtClean="0">
                          <a:solidFill>
                            <a:srgbClr val="FF0000"/>
                          </a:solidFill>
                          <a:latin typeface="Times New Roman" pitchFamily="18" charset="0"/>
                          <a:cs typeface="Times New Roman" pitchFamily="18" charset="0"/>
                        </a:rPr>
                        <a:t>Қолды</a:t>
                      </a:r>
                      <a:r>
                        <a:rPr lang="ru-RU" sz="2000" dirty="0" smtClean="0">
                          <a:solidFill>
                            <a:srgbClr val="FF0000"/>
                          </a:solidFill>
                          <a:latin typeface="Times New Roman" pitchFamily="18" charset="0"/>
                          <a:cs typeface="Times New Roman" pitchFamily="18" charset="0"/>
                        </a:rPr>
                        <a:t> </a:t>
                      </a:r>
                      <a:r>
                        <a:rPr lang="ru-RU" sz="2000" dirty="0" err="1" smtClean="0">
                          <a:solidFill>
                            <a:srgbClr val="FF0000"/>
                          </a:solidFill>
                          <a:latin typeface="Times New Roman" pitchFamily="18" charset="0"/>
                          <a:cs typeface="Times New Roman" pitchFamily="18" charset="0"/>
                        </a:rPr>
                        <a:t>гигиеналық</a:t>
                      </a:r>
                      <a:r>
                        <a:rPr lang="ru-RU" sz="2000" dirty="0" smtClean="0">
                          <a:solidFill>
                            <a:srgbClr val="FF0000"/>
                          </a:solidFill>
                          <a:latin typeface="Times New Roman" pitchFamily="18" charset="0"/>
                          <a:cs typeface="Times New Roman" pitchFamily="18" charset="0"/>
                        </a:rPr>
                        <a:t> </a:t>
                      </a:r>
                      <a:r>
                        <a:rPr lang="ru-RU" sz="2000" dirty="0" err="1" smtClean="0">
                          <a:solidFill>
                            <a:srgbClr val="FF0000"/>
                          </a:solidFill>
                          <a:latin typeface="Times New Roman" pitchFamily="18" charset="0"/>
                          <a:cs typeface="Times New Roman" pitchFamily="18" charset="0"/>
                        </a:rPr>
                        <a:t>өңдеу</a:t>
                      </a:r>
                      <a:endParaRPr lang="ru-RU" sz="2000" dirty="0">
                        <a:solidFill>
                          <a:srgbClr val="FF0000"/>
                        </a:solidFill>
                        <a:latin typeface="Times New Roman" pitchFamily="18" charset="0"/>
                        <a:cs typeface="Times New Roman" pitchFamily="18" charset="0"/>
                      </a:endParaRPr>
                    </a:p>
                  </a:txBody>
                  <a:tcPr>
                    <a:solidFill>
                      <a:schemeClr val="accent3">
                        <a:lumMod val="20000"/>
                        <a:lumOff val="80000"/>
                      </a:schemeClr>
                    </a:solidFill>
                  </a:tcPr>
                </a:tc>
                <a:tc>
                  <a:txBody>
                    <a:bodyPr/>
                    <a:lstStyle/>
                    <a:p>
                      <a:r>
                        <a:rPr lang="kk-KZ" sz="2000" dirty="0" smtClean="0">
                          <a:solidFill>
                            <a:srgbClr val="0000FF"/>
                          </a:solidFill>
                          <a:latin typeface="Times New Roman" pitchFamily="18" charset="0"/>
                          <a:cs typeface="Times New Roman" pitchFamily="18" charset="0"/>
                        </a:rPr>
                        <a:t>Транзиторлы флораны жою</a:t>
                      </a:r>
                      <a:endParaRPr lang="ru-RU" sz="2000" dirty="0">
                        <a:solidFill>
                          <a:srgbClr val="0000FF"/>
                        </a:solidFill>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606581">
                <a:tc>
                  <a:txBody>
                    <a:bodyPr/>
                    <a:lstStyle/>
                    <a:p>
                      <a:r>
                        <a:rPr lang="kk-KZ" sz="2000" dirty="0" smtClean="0">
                          <a:solidFill>
                            <a:srgbClr val="FF0000"/>
                          </a:solidFill>
                          <a:latin typeface="Times New Roman" pitchFamily="18" charset="0"/>
                          <a:cs typeface="Times New Roman" pitchFamily="18" charset="0"/>
                        </a:rPr>
                        <a:t>Хирургиялық дезинфекция</a:t>
                      </a:r>
                      <a:endParaRPr lang="ru-RU" sz="2000"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ru-RU" sz="2000" dirty="0" err="1" smtClean="0">
                          <a:solidFill>
                            <a:srgbClr val="0000FF"/>
                          </a:solidFill>
                          <a:latin typeface="Times New Roman" pitchFamily="18" charset="0"/>
                          <a:cs typeface="Times New Roman" pitchFamily="18" charset="0"/>
                        </a:rPr>
                        <a:t>Резиденттік</a:t>
                      </a:r>
                      <a:r>
                        <a:rPr lang="ru-RU" sz="2000" dirty="0" smtClean="0">
                          <a:solidFill>
                            <a:srgbClr val="0000FF"/>
                          </a:solidFill>
                          <a:latin typeface="Times New Roman" pitchFamily="18" charset="0"/>
                          <a:cs typeface="Times New Roman" pitchFamily="18" charset="0"/>
                        </a:rPr>
                        <a:t> флора </a:t>
                      </a:r>
                      <a:r>
                        <a:rPr lang="ru-RU" sz="2000" dirty="0" err="1" smtClean="0">
                          <a:solidFill>
                            <a:srgbClr val="0000FF"/>
                          </a:solidFill>
                          <a:latin typeface="Times New Roman" pitchFamily="18" charset="0"/>
                          <a:cs typeface="Times New Roman" pitchFamily="18" charset="0"/>
                        </a:rPr>
                        <a:t>санының</a:t>
                      </a:r>
                      <a:r>
                        <a:rPr lang="ru-RU" sz="2000" dirty="0" smtClean="0">
                          <a:solidFill>
                            <a:srgbClr val="0000FF"/>
                          </a:solidFill>
                          <a:latin typeface="Times New Roman" pitchFamily="18" charset="0"/>
                          <a:cs typeface="Times New Roman" pitchFamily="18" charset="0"/>
                        </a:rPr>
                        <a:t> </a:t>
                      </a:r>
                      <a:r>
                        <a:rPr lang="ru-RU" sz="2000" dirty="0" err="1" smtClean="0">
                          <a:solidFill>
                            <a:srgbClr val="0000FF"/>
                          </a:solidFill>
                          <a:latin typeface="Times New Roman" pitchFamily="18" charset="0"/>
                          <a:cs typeface="Times New Roman" pitchFamily="18" charset="0"/>
                        </a:rPr>
                        <a:t>азаюы</a:t>
                      </a:r>
                      <a:endParaRPr lang="ru-RU" sz="2000" dirty="0">
                        <a:solidFill>
                          <a:srgbClr val="0000FF"/>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 xmlns:a16="http://schemas.microsoft.com/office/drawing/2014/main" val="10003"/>
                  </a:ext>
                </a:extLst>
              </a:tr>
            </a:tbl>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43" t="15069" r="15809" b="11110"/>
          <a:stretch/>
        </p:blipFill>
        <p:spPr bwMode="auto">
          <a:xfrm>
            <a:off x="4189468" y="4245327"/>
            <a:ext cx="4432586" cy="2300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C:\Users\MB-MONO033\Downloads\ПАЦИЕНТПЕН БАЙЛАНЫС АЛДЫНДА_20230923_154347_0000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22" y="4353916"/>
            <a:ext cx="3341355" cy="236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42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3">
            <a:extLst>
              <a:ext uri="{FF2B5EF4-FFF2-40B4-BE49-F238E27FC236}">
                <a16:creationId xmlns="" xmlns:a16="http://schemas.microsoft.com/office/drawing/2014/main" id="{28941A5E-BCD9-D944-AB1B-02C8B7E4D7E0}"/>
              </a:ext>
            </a:extLst>
          </p:cNvPr>
          <p:cNvSpPr>
            <a:spLocks noGrp="1"/>
          </p:cNvSpPr>
          <p:nvPr>
            <p:ph type="body" sz="half" idx="2"/>
          </p:nvPr>
        </p:nvSpPr>
        <p:spPr>
          <a:xfrm>
            <a:off x="1815301" y="2184423"/>
            <a:ext cx="2100338" cy="730556"/>
          </a:xfrm>
        </p:spPr>
        <p:txBody>
          <a:bodyPr>
            <a:noAutofit/>
          </a:bodyPr>
          <a:lstStyle/>
          <a:p>
            <a:pPr marL="257175" indent="-257175" algn="ctr">
              <a:buAutoNum type="arabicPeriod"/>
            </a:pPr>
            <a:r>
              <a:rPr lang="ru-RU" sz="1500" dirty="0" err="1">
                <a:solidFill>
                  <a:srgbClr val="FF0000"/>
                </a:solidFill>
                <a:latin typeface="Times New Roman" pitchFamily="18" charset="0"/>
                <a:cs typeface="Times New Roman" pitchFamily="18" charset="0"/>
              </a:rPr>
              <a:t>Жұмыс</a:t>
            </a:r>
            <a:r>
              <a:rPr lang="ru-RU" sz="1500" dirty="0">
                <a:solidFill>
                  <a:srgbClr val="FF0000"/>
                </a:solidFill>
                <a:latin typeface="Times New Roman" pitchFamily="18" charset="0"/>
                <a:cs typeface="Times New Roman" pitchFamily="18" charset="0"/>
              </a:rPr>
              <a:t> </a:t>
            </a:r>
            <a:r>
              <a:rPr lang="ru-RU" sz="1500" dirty="0" err="1">
                <a:solidFill>
                  <a:srgbClr val="FF0000"/>
                </a:solidFill>
                <a:latin typeface="Times New Roman" pitchFamily="18" charset="0"/>
                <a:cs typeface="Times New Roman" pitchFamily="18" charset="0"/>
              </a:rPr>
              <a:t>күні</a:t>
            </a:r>
            <a:r>
              <a:rPr lang="ru-RU" sz="1500" dirty="0">
                <a:solidFill>
                  <a:srgbClr val="FF0000"/>
                </a:solidFill>
                <a:latin typeface="Times New Roman" pitchFamily="18" charset="0"/>
                <a:cs typeface="Times New Roman" pitchFamily="18" charset="0"/>
              </a:rPr>
              <a:t> </a:t>
            </a:r>
            <a:r>
              <a:rPr lang="ru-RU" sz="1500" dirty="0" err="1">
                <a:solidFill>
                  <a:srgbClr val="FF0000"/>
                </a:solidFill>
                <a:latin typeface="Times New Roman" pitchFamily="18" charset="0"/>
                <a:cs typeface="Times New Roman" pitchFamily="18" charset="0"/>
              </a:rPr>
              <a:t>басталар</a:t>
            </a:r>
            <a:r>
              <a:rPr lang="ru-RU" sz="1500" dirty="0">
                <a:solidFill>
                  <a:srgbClr val="FF0000"/>
                </a:solidFill>
                <a:latin typeface="Times New Roman" pitchFamily="18" charset="0"/>
                <a:cs typeface="Times New Roman" pitchFamily="18" charset="0"/>
              </a:rPr>
              <a:t> </a:t>
            </a:r>
            <a:r>
              <a:rPr lang="ru-RU" sz="1500" dirty="0" err="1">
                <a:solidFill>
                  <a:srgbClr val="FF0000"/>
                </a:solidFill>
                <a:latin typeface="Times New Roman" pitchFamily="18" charset="0"/>
                <a:cs typeface="Times New Roman" pitchFamily="18" charset="0"/>
              </a:rPr>
              <a:t>алдында</a:t>
            </a:r>
            <a:r>
              <a:rPr lang="ru-RU" sz="1500" dirty="0">
                <a:solidFill>
                  <a:srgbClr val="FF0000"/>
                </a:solidFill>
                <a:latin typeface="Times New Roman" pitchFamily="18" charset="0"/>
                <a:cs typeface="Times New Roman" pitchFamily="18" charset="0"/>
              </a:rPr>
              <a:t> </a:t>
            </a:r>
            <a:r>
              <a:rPr lang="ru-RU" sz="1500" dirty="0" err="1">
                <a:solidFill>
                  <a:srgbClr val="FF0000"/>
                </a:solidFill>
                <a:latin typeface="Times New Roman" pitchFamily="18" charset="0"/>
                <a:cs typeface="Times New Roman" pitchFamily="18" charset="0"/>
              </a:rPr>
              <a:t>және</a:t>
            </a:r>
            <a:r>
              <a:rPr lang="ru-RU" sz="1500" dirty="0">
                <a:solidFill>
                  <a:srgbClr val="FF0000"/>
                </a:solidFill>
                <a:latin typeface="Times New Roman" pitchFamily="18" charset="0"/>
                <a:cs typeface="Times New Roman" pitchFamily="18" charset="0"/>
              </a:rPr>
              <a:t> </a:t>
            </a:r>
            <a:r>
              <a:rPr lang="ru-RU" sz="1500" dirty="0" err="1">
                <a:solidFill>
                  <a:srgbClr val="FF0000"/>
                </a:solidFill>
                <a:latin typeface="Times New Roman" pitchFamily="18" charset="0"/>
                <a:cs typeface="Times New Roman" pitchFamily="18" charset="0"/>
              </a:rPr>
              <a:t>соңында</a:t>
            </a:r>
            <a:endParaRPr lang="ru-RU" sz="1500" dirty="0">
              <a:solidFill>
                <a:srgbClr val="FF0000"/>
              </a:solidFill>
              <a:latin typeface="Times New Roman" pitchFamily="18" charset="0"/>
              <a:cs typeface="Times New Roman" pitchFamily="18" charset="0"/>
            </a:endParaRPr>
          </a:p>
        </p:txBody>
      </p:sp>
      <p:pic>
        <p:nvPicPr>
          <p:cNvPr id="7" name="Рисунок 6">
            <a:extLst>
              <a:ext uri="{FF2B5EF4-FFF2-40B4-BE49-F238E27FC236}">
                <a16:creationId xmlns="" xmlns:a16="http://schemas.microsoft.com/office/drawing/2014/main" id="{98B1FAA5-5C9F-154D-B9D4-060734536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497" y="2146987"/>
            <a:ext cx="1469809" cy="1173998"/>
          </a:xfrm>
          <a:prstGeom prst="rect">
            <a:avLst/>
          </a:prstGeom>
        </p:spPr>
      </p:pic>
      <p:pic>
        <p:nvPicPr>
          <p:cNvPr id="9" name="Рисунок 8">
            <a:extLst>
              <a:ext uri="{FF2B5EF4-FFF2-40B4-BE49-F238E27FC236}">
                <a16:creationId xmlns="" xmlns:a16="http://schemas.microsoft.com/office/drawing/2014/main" id="{FD899D51-1667-3C48-8704-FF9C3C3C7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738" y="1972776"/>
            <a:ext cx="1573427" cy="1573427"/>
          </a:xfrm>
          <a:prstGeom prst="rect">
            <a:avLst/>
          </a:prstGeom>
        </p:spPr>
      </p:pic>
      <p:pic>
        <p:nvPicPr>
          <p:cNvPr id="11" name="Рисунок 10">
            <a:extLst>
              <a:ext uri="{FF2B5EF4-FFF2-40B4-BE49-F238E27FC236}">
                <a16:creationId xmlns="" xmlns:a16="http://schemas.microsoft.com/office/drawing/2014/main" id="{EDF818A5-A69D-CE45-9460-BE261AB62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715" y="3987009"/>
            <a:ext cx="1469809" cy="1313481"/>
          </a:xfrm>
          <a:prstGeom prst="rect">
            <a:avLst/>
          </a:prstGeom>
        </p:spPr>
      </p:pic>
      <p:sp>
        <p:nvSpPr>
          <p:cNvPr id="12" name="Текст 3">
            <a:extLst>
              <a:ext uri="{FF2B5EF4-FFF2-40B4-BE49-F238E27FC236}">
                <a16:creationId xmlns="" xmlns:a16="http://schemas.microsoft.com/office/drawing/2014/main" id="{AFC264F5-3945-B04E-A5A3-D9CC4CE539BB}"/>
              </a:ext>
            </a:extLst>
          </p:cNvPr>
          <p:cNvSpPr txBox="1">
            <a:spLocks/>
          </p:cNvSpPr>
          <p:nvPr/>
        </p:nvSpPr>
        <p:spPr>
          <a:xfrm>
            <a:off x="6339665" y="2248258"/>
            <a:ext cx="3240861" cy="48573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rtl="0"/>
            <a:r>
              <a:rPr lang="ru-RU" sz="1500" b="1" dirty="0">
                <a:solidFill>
                  <a:srgbClr val="FF0000"/>
                </a:solidFill>
                <a:latin typeface="Times New Roman" pitchFamily="18" charset="0"/>
                <a:cs typeface="Times New Roman" pitchFamily="18" charset="0"/>
              </a:rPr>
              <a:t>2. </a:t>
            </a:r>
            <a:r>
              <a:rPr lang="ru-RU" sz="1500" b="1" dirty="0" err="1" smtClean="0">
                <a:solidFill>
                  <a:srgbClr val="FF0000"/>
                </a:solidFill>
                <a:latin typeface="Times New Roman" pitchFamily="18" charset="0"/>
                <a:cs typeface="Times New Roman" pitchFamily="18" charset="0"/>
              </a:rPr>
              <a:t>Әжетханадан</a:t>
            </a:r>
            <a:r>
              <a:rPr lang="ru-RU" sz="1500" b="1" dirty="0" smtClean="0">
                <a:solidFill>
                  <a:srgbClr val="FF0000"/>
                </a:solidFill>
                <a:latin typeface="Times New Roman" pitchFamily="18" charset="0"/>
                <a:cs typeface="Times New Roman" pitchFamily="18" charset="0"/>
              </a:rPr>
              <a:t> </a:t>
            </a:r>
            <a:r>
              <a:rPr lang="ru-RU" sz="1500" b="1" dirty="0" err="1" smtClean="0">
                <a:solidFill>
                  <a:srgbClr val="FF0000"/>
                </a:solidFill>
                <a:latin typeface="Times New Roman" pitchFamily="18" charset="0"/>
                <a:cs typeface="Times New Roman" pitchFamily="18" charset="0"/>
              </a:rPr>
              <a:t>кейін</a:t>
            </a:r>
            <a:endParaRPr lang="ru-RU" sz="1500" b="1" dirty="0">
              <a:solidFill>
                <a:srgbClr val="FF0000"/>
              </a:solidFill>
              <a:latin typeface="Times New Roman" pitchFamily="18" charset="0"/>
              <a:cs typeface="Times New Roman" pitchFamily="18" charset="0"/>
            </a:endParaRPr>
          </a:p>
          <a:p>
            <a:pPr marL="257175" indent="-257175">
              <a:buFont typeface="Arial" panose="020B0604020202020204" pitchFamily="34" charset="0"/>
              <a:buAutoNum type="arabicPeriod"/>
            </a:pPr>
            <a:endParaRPr lang="ru-RU" sz="1500" dirty="0">
              <a:solidFill>
                <a:schemeClr val="tx1"/>
              </a:solidFill>
            </a:endParaRPr>
          </a:p>
        </p:txBody>
      </p:sp>
      <p:sp>
        <p:nvSpPr>
          <p:cNvPr id="13" name="Текст 3">
            <a:extLst>
              <a:ext uri="{FF2B5EF4-FFF2-40B4-BE49-F238E27FC236}">
                <a16:creationId xmlns="" xmlns:a16="http://schemas.microsoft.com/office/drawing/2014/main" id="{431F0E36-457B-BE4B-A384-0CA3A9FF94AA}"/>
              </a:ext>
            </a:extLst>
          </p:cNvPr>
          <p:cNvSpPr txBox="1">
            <a:spLocks/>
          </p:cNvSpPr>
          <p:nvPr/>
        </p:nvSpPr>
        <p:spPr>
          <a:xfrm>
            <a:off x="1818521" y="4516391"/>
            <a:ext cx="3240861" cy="58352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rtl="0"/>
            <a:r>
              <a:rPr lang="ru-RU" sz="1500" b="1" dirty="0" smtClean="0">
                <a:solidFill>
                  <a:srgbClr val="FF0000"/>
                </a:solidFill>
                <a:latin typeface="Times New Roman" pitchFamily="18" charset="0"/>
                <a:cs typeface="Times New Roman" pitchFamily="18" charset="0"/>
              </a:rPr>
              <a:t>3. </a:t>
            </a:r>
            <a:r>
              <a:rPr lang="ru-RU" sz="1500" b="1" dirty="0" err="1" smtClean="0">
                <a:solidFill>
                  <a:srgbClr val="FF0000"/>
                </a:solidFill>
                <a:latin typeface="Times New Roman" pitchFamily="18" charset="0"/>
                <a:cs typeface="Times New Roman" pitchFamily="18" charset="0"/>
              </a:rPr>
              <a:t>Тамақ</a:t>
            </a:r>
            <a:r>
              <a:rPr lang="ru-RU" sz="1500" b="1" dirty="0" smtClean="0">
                <a:solidFill>
                  <a:srgbClr val="FF0000"/>
                </a:solidFill>
                <a:latin typeface="Times New Roman" pitchFamily="18" charset="0"/>
                <a:cs typeface="Times New Roman" pitchFamily="18" charset="0"/>
              </a:rPr>
              <a:t> </a:t>
            </a:r>
            <a:r>
              <a:rPr lang="ru-RU" sz="1500" b="1" dirty="0" err="1" smtClean="0">
                <a:solidFill>
                  <a:srgbClr val="FF0000"/>
                </a:solidFill>
                <a:latin typeface="Times New Roman" pitchFamily="18" charset="0"/>
                <a:cs typeface="Times New Roman" pitchFamily="18" charset="0"/>
              </a:rPr>
              <a:t>алдында</a:t>
            </a:r>
            <a:endParaRPr lang="ru-RU" sz="1500" b="1" dirty="0">
              <a:solidFill>
                <a:srgbClr val="FF0000"/>
              </a:solidFill>
              <a:latin typeface="Times New Roman" pitchFamily="18" charset="0"/>
              <a:cs typeface="Times New Roman" pitchFamily="18" charset="0"/>
            </a:endParaRPr>
          </a:p>
          <a:p>
            <a:pPr algn="l" rtl="0"/>
            <a:endParaRPr lang="ru-RU" sz="1500" dirty="0">
              <a:solidFill>
                <a:schemeClr val="tx1"/>
              </a:solidFill>
            </a:endParaRPr>
          </a:p>
        </p:txBody>
      </p:sp>
      <p:pic>
        <p:nvPicPr>
          <p:cNvPr id="15" name="Рисунок 14">
            <a:extLst>
              <a:ext uri="{FF2B5EF4-FFF2-40B4-BE49-F238E27FC236}">
                <a16:creationId xmlns="" xmlns:a16="http://schemas.microsoft.com/office/drawing/2014/main" id="{80626DCF-A196-784B-BF0C-882CBF903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458" y="3860900"/>
            <a:ext cx="1974211" cy="1310999"/>
          </a:xfrm>
          <a:prstGeom prst="rect">
            <a:avLst/>
          </a:prstGeom>
        </p:spPr>
      </p:pic>
      <p:sp>
        <p:nvSpPr>
          <p:cNvPr id="16" name="Текст 3">
            <a:extLst>
              <a:ext uri="{FF2B5EF4-FFF2-40B4-BE49-F238E27FC236}">
                <a16:creationId xmlns="" xmlns:a16="http://schemas.microsoft.com/office/drawing/2014/main" id="{55F6EC30-5AA5-2A40-B861-50B9A9FB78CB}"/>
              </a:ext>
            </a:extLst>
          </p:cNvPr>
          <p:cNvSpPr txBox="1">
            <a:spLocks/>
          </p:cNvSpPr>
          <p:nvPr/>
        </p:nvSpPr>
        <p:spPr>
          <a:xfrm>
            <a:off x="6339665" y="4310142"/>
            <a:ext cx="2111199" cy="498017"/>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rtl="0"/>
            <a:r>
              <a:rPr lang="ru-RU" sz="1500" b="1" dirty="0" smtClean="0">
                <a:solidFill>
                  <a:srgbClr val="FF0000"/>
                </a:solidFill>
                <a:latin typeface="Times New Roman" pitchFamily="18" charset="0"/>
                <a:cs typeface="Times New Roman" pitchFamily="18" charset="0"/>
              </a:rPr>
              <a:t>4. </a:t>
            </a:r>
            <a:r>
              <a:rPr lang="ru-RU" sz="1500" b="1" dirty="0" err="1" smtClean="0">
                <a:solidFill>
                  <a:srgbClr val="FF0000"/>
                </a:solidFill>
                <a:latin typeface="Times New Roman" pitchFamily="18" charset="0"/>
                <a:cs typeface="Times New Roman" pitchFamily="18" charset="0"/>
              </a:rPr>
              <a:t>Қол</a:t>
            </a:r>
            <a:r>
              <a:rPr lang="ru-RU" sz="1500" b="1" dirty="0" smtClean="0">
                <a:solidFill>
                  <a:srgbClr val="FF0000"/>
                </a:solidFill>
                <a:latin typeface="Times New Roman" pitchFamily="18" charset="0"/>
                <a:cs typeface="Times New Roman" pitchFamily="18" charset="0"/>
              </a:rPr>
              <a:t> </a:t>
            </a:r>
            <a:r>
              <a:rPr lang="ru-RU" sz="1500" b="1" dirty="0" err="1" smtClean="0">
                <a:solidFill>
                  <a:srgbClr val="FF0000"/>
                </a:solidFill>
                <a:latin typeface="Times New Roman" pitchFamily="18" charset="0"/>
                <a:cs typeface="Times New Roman" pitchFamily="18" charset="0"/>
              </a:rPr>
              <a:t>анық</a:t>
            </a:r>
            <a:r>
              <a:rPr lang="ru-RU" sz="1500" b="1" dirty="0" smtClean="0">
                <a:solidFill>
                  <a:srgbClr val="FF0000"/>
                </a:solidFill>
                <a:latin typeface="Times New Roman" pitchFamily="18" charset="0"/>
                <a:cs typeface="Times New Roman" pitchFamily="18" charset="0"/>
              </a:rPr>
              <a:t> </a:t>
            </a:r>
            <a:r>
              <a:rPr lang="ru-RU" sz="1500" b="1" dirty="0" err="1" smtClean="0">
                <a:solidFill>
                  <a:srgbClr val="FF0000"/>
                </a:solidFill>
                <a:latin typeface="Times New Roman" pitchFamily="18" charset="0"/>
                <a:cs typeface="Times New Roman" pitchFamily="18" charset="0"/>
              </a:rPr>
              <a:t>ластанғанда</a:t>
            </a:r>
            <a:endParaRPr lang="ru-RU" sz="1500" b="1" dirty="0">
              <a:solidFill>
                <a:srgbClr val="FF0000"/>
              </a:solidFill>
              <a:latin typeface="Times New Roman" pitchFamily="18" charset="0"/>
              <a:cs typeface="Times New Roman" pitchFamily="18" charset="0"/>
            </a:endParaRPr>
          </a:p>
          <a:p>
            <a:pPr algn="l" rtl="0"/>
            <a:endParaRPr lang="ru-RU" sz="1500" dirty="0">
              <a:solidFill>
                <a:schemeClr val="tx1"/>
              </a:solidFill>
            </a:endParaRPr>
          </a:p>
        </p:txBody>
      </p:sp>
      <p:sp>
        <p:nvSpPr>
          <p:cNvPr id="10" name="Заголовок 1">
            <a:extLst>
              <a:ext uri="{FF2B5EF4-FFF2-40B4-BE49-F238E27FC236}">
                <a16:creationId xmlns="" xmlns:a16="http://schemas.microsoft.com/office/drawing/2014/main" id="{196C5BBD-DE29-294B-BCE3-0126B6A8664E}"/>
              </a:ext>
            </a:extLst>
          </p:cNvPr>
          <p:cNvSpPr>
            <a:spLocks noGrp="1"/>
          </p:cNvSpPr>
          <p:nvPr>
            <p:ph type="title"/>
          </p:nvPr>
        </p:nvSpPr>
        <p:spPr>
          <a:xfrm>
            <a:off x="1463115" y="803502"/>
            <a:ext cx="6155866" cy="668365"/>
          </a:xfrm>
        </p:spPr>
        <p:txBody>
          <a:bodyPr/>
          <a:lstStyle/>
          <a:p>
            <a:pPr algn="ctr" rtl="0"/>
            <a:r>
              <a:rPr lang="ru-RU" dirty="0" err="1" smtClean="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rPr>
              <a:t>Гигиеналық</a:t>
            </a:r>
            <a:r>
              <a:rPr lang="ru-RU" dirty="0" smtClean="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ru-RU" dirty="0" err="1" smtClean="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rPr>
              <a:t>қол</a:t>
            </a:r>
            <a:r>
              <a:rPr lang="ru-RU" dirty="0" smtClean="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ru-RU" dirty="0" err="1" smtClean="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rPr>
              <a:t>жуу</a:t>
            </a:r>
            <a:r>
              <a:rPr lang="ru-RU" dirty="0" smtClean="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ru-RU" dirty="0" err="1" smtClean="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rPr>
              <a:t>көрсеткіштері</a:t>
            </a:r>
            <a:endParaRPr lang="ru-RU" dirty="0">
              <a:solidFill>
                <a:srgbClr val="004E8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971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3"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54" name="Rectangle 14"/>
          <p:cNvSpPr>
            <a:spLocks noGrp="1" noChangeArrowheads="1"/>
          </p:cNvSpPr>
          <p:nvPr>
            <p:ph type="title" sz="quarter"/>
          </p:nvPr>
        </p:nvSpPr>
        <p:spPr>
          <a:xfrm>
            <a:off x="1573748" y="132497"/>
            <a:ext cx="6172200" cy="649605"/>
          </a:xfrm>
        </p:spPr>
        <p:txBody>
          <a:bodyPr/>
          <a:lstStyle/>
          <a:p>
            <a:pPr eaLnBrk="1" hangingPunct="1">
              <a:defRPr/>
            </a:pPr>
            <a:r>
              <a:rPr lang="lt-LT" b="1" dirty="0" smtClean="0">
                <a:solidFill>
                  <a:srgbClr val="33CC33"/>
                </a:solidFill>
                <a:effectLst>
                  <a:outerShdw blurRad="38100" dist="38100" dir="2700000" algn="tl">
                    <a:srgbClr val="C0C0C0"/>
                  </a:outerShdw>
                </a:effectLst>
              </a:rPr>
              <a:t>      </a:t>
            </a:r>
            <a:r>
              <a:rPr lang="kk-KZ" dirty="0" smtClean="0">
                <a:solidFill>
                  <a:srgbClr val="33CC33"/>
                </a:solidFill>
                <a:effectLst>
                  <a:outerShdw blurRad="38100" dist="38100" dir="2700000" algn="tl">
                    <a:srgbClr val="C0C0C0"/>
                  </a:outerShdw>
                </a:effectLst>
              </a:rPr>
              <a:t>ИЯ</a:t>
            </a:r>
            <a:r>
              <a:rPr lang="lt-LT" b="1" dirty="0" smtClean="0">
                <a:solidFill>
                  <a:srgbClr val="33CC33"/>
                </a:solidFill>
                <a:effectLst>
                  <a:outerShdw blurRad="38100" dist="38100" dir="2700000" algn="tl">
                    <a:srgbClr val="C0C0C0"/>
                  </a:outerShdw>
                </a:effectLst>
              </a:rPr>
              <a:t>           </a:t>
            </a:r>
            <a:r>
              <a:rPr lang="ru-RU" b="1" dirty="0" smtClean="0">
                <a:solidFill>
                  <a:srgbClr val="33CC33"/>
                </a:solidFill>
                <a:effectLst>
                  <a:outerShdw blurRad="38100" dist="38100" dir="2700000" algn="tl">
                    <a:srgbClr val="C0C0C0"/>
                  </a:outerShdw>
                </a:effectLst>
              </a:rPr>
              <a:t>                </a:t>
            </a:r>
            <a:r>
              <a:rPr lang="kk-KZ" b="1" dirty="0" smtClean="0">
                <a:solidFill>
                  <a:srgbClr val="FF0000"/>
                </a:solidFill>
                <a:effectLst>
                  <a:outerShdw blurRad="38100" dist="38100" dir="2700000" algn="tl">
                    <a:srgbClr val="C0C0C0"/>
                  </a:outerShdw>
                </a:effectLst>
              </a:rPr>
              <a:t>ЖОҚ</a:t>
            </a:r>
            <a:endParaRPr lang="lt-LT" b="1" dirty="0" smtClean="0">
              <a:solidFill>
                <a:srgbClr val="FF0000"/>
              </a:solidFill>
              <a:effectLst>
                <a:outerShdw blurRad="38100" dist="38100" dir="2700000" algn="tl">
                  <a:srgbClr val="C0C0C0"/>
                </a:outerShdw>
              </a:effectLst>
            </a:endParaRPr>
          </a:p>
        </p:txBody>
      </p:sp>
      <p:pic>
        <p:nvPicPr>
          <p:cNvPr id="24579"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ltGray">
          <a:xfrm>
            <a:off x="526774" y="1093305"/>
            <a:ext cx="3955774" cy="4863938"/>
          </a:xfrm>
          <a:noFill/>
        </p:spPr>
      </p:pic>
      <p:pic>
        <p:nvPicPr>
          <p:cNvPr id="24580"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ltGray">
          <a:xfrm>
            <a:off x="4958149" y="1093306"/>
            <a:ext cx="2665164" cy="1126278"/>
          </a:xfrm>
          <a:noFill/>
        </p:spPr>
      </p:pic>
      <p:pic>
        <p:nvPicPr>
          <p:cNvPr id="24581" name="Picture 1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tretch>
            <a:fillRect/>
          </a:stretch>
        </p:blipFill>
        <p:spPr bwMode="ltGray">
          <a:xfrm>
            <a:off x="4958152" y="4986983"/>
            <a:ext cx="2665165" cy="1105704"/>
          </a:xfrm>
          <a:noFill/>
        </p:spPr>
      </p:pic>
      <p:pic>
        <p:nvPicPr>
          <p:cNvPr id="24582" name="Picture 13"/>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tretch>
            <a:fillRect/>
          </a:stretch>
        </p:blipFill>
        <p:spPr bwMode="ltGray">
          <a:xfrm>
            <a:off x="4958150" y="3152812"/>
            <a:ext cx="2675103" cy="1001749"/>
          </a:xfrm>
          <a:noFill/>
        </p:spPr>
      </p:pic>
      <p:pic>
        <p:nvPicPr>
          <p:cNvPr id="2458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ltGray">
          <a:xfrm>
            <a:off x="4958149" y="4036034"/>
            <a:ext cx="2665164" cy="105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4584"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ltGray">
          <a:xfrm>
            <a:off x="4958149" y="2219591"/>
            <a:ext cx="2665164" cy="113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298609590"/>
      </p:ext>
    </p:extLst>
  </p:cSld>
  <p:clrMapOvr>
    <a:masterClrMapping/>
  </p:clrMapOvr>
  <p:transition spd="med">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8" name="Rectangle 8"/>
          <p:cNvSpPr>
            <a:spLocks noGrp="1" noChangeArrowheads="1"/>
          </p:cNvSpPr>
          <p:nvPr>
            <p:ph type="title"/>
          </p:nvPr>
        </p:nvSpPr>
        <p:spPr>
          <a:xfrm>
            <a:off x="1381125" y="1077695"/>
            <a:ext cx="3406379" cy="742949"/>
          </a:xfrm>
        </p:spPr>
        <p:txBody>
          <a:bodyPr/>
          <a:lstStyle/>
          <a:p>
            <a:pPr algn="ctr" eaLnBrk="1" hangingPunct="1">
              <a:defRPr/>
            </a:pPr>
            <a:r>
              <a:rPr lang="ru-RU" sz="2100" dirty="0" smtClean="0">
                <a:effectLst>
                  <a:outerShdw blurRad="38100" dist="38100" dir="2700000" algn="tl">
                    <a:srgbClr val="C0C0C0"/>
                  </a:outerShdw>
                </a:effectLst>
              </a:rPr>
              <a:t>ЖҮЗІКТЕР </a:t>
            </a:r>
            <a:r>
              <a:rPr lang="lt-LT" sz="2100" dirty="0" smtClean="0">
                <a:effectLst>
                  <a:outerShdw blurRad="38100" dist="38100" dir="2700000" algn="tl">
                    <a:srgbClr val="C0C0C0"/>
                  </a:outerShdw>
                </a:effectLst>
              </a:rPr>
              <a:t> </a:t>
            </a:r>
            <a:r>
              <a:rPr lang="lt-LT" sz="3600" dirty="0" smtClean="0"/>
              <a:t> </a:t>
            </a:r>
            <a:endParaRPr lang="lt-LT" sz="3600" dirty="0"/>
          </a:p>
        </p:txBody>
      </p:sp>
      <p:pic>
        <p:nvPicPr>
          <p:cNvPr id="25603"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ltGray">
          <a:xfrm>
            <a:off x="914405" y="2155034"/>
            <a:ext cx="3599261" cy="3201591"/>
          </a:xfrm>
          <a:noFill/>
        </p:spPr>
      </p:pic>
      <p:pic>
        <p:nvPicPr>
          <p:cNvPr id="25604"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ltGray">
          <a:xfrm>
            <a:off x="4629150" y="2158603"/>
            <a:ext cx="3657600" cy="3195638"/>
          </a:xfrm>
          <a:noFill/>
        </p:spPr>
      </p:pic>
      <p:sp>
        <p:nvSpPr>
          <p:cNvPr id="194570" name="Text Box 10"/>
          <p:cNvSpPr txBox="1">
            <a:spLocks noChangeArrowheads="1"/>
          </p:cNvSpPr>
          <p:nvPr/>
        </p:nvSpPr>
        <p:spPr bwMode="ltGray">
          <a:xfrm>
            <a:off x="4328464" y="1321594"/>
            <a:ext cx="4394153" cy="369332"/>
          </a:xfrm>
          <a:prstGeom prst="rect">
            <a:avLst/>
          </a:prstGeom>
          <a:noFill/>
          <a:ln w="12700" cap="sq">
            <a:noFill/>
            <a:miter lim="800000"/>
            <a:headEnd type="none" w="sm" len="sm"/>
            <a:tailEnd type="none" w="sm" len="sm"/>
          </a:ln>
          <a:effectLst/>
        </p:spPr>
        <p:txBody>
          <a:bodyPr wrap="none">
            <a:spAutoFit/>
          </a:bodyPr>
          <a:lstStyle/>
          <a:p>
            <a:pPr algn="ctr">
              <a:defRPr/>
            </a:pPr>
            <a:r>
              <a:rPr lang="ru-RU" sz="1800" b="1" dirty="0" err="1">
                <a:effectLst>
                  <a:outerShdw blurRad="38100" dist="38100" dir="2700000" algn="tl">
                    <a:srgbClr val="C0C0C0"/>
                  </a:outerShdw>
                </a:effectLst>
                <a:latin typeface="Arial" pitchFamily="34" charset="0"/>
              </a:rPr>
              <a:t>Микроорганизмдердің</a:t>
            </a:r>
            <a:r>
              <a:rPr lang="ru-RU" sz="1800" b="1" dirty="0">
                <a:effectLst>
                  <a:outerShdw blurRad="38100" dist="38100" dir="2700000" algn="tl">
                    <a:srgbClr val="C0C0C0"/>
                  </a:outerShdw>
                </a:effectLst>
                <a:latin typeface="Arial" pitchFamily="34" charset="0"/>
              </a:rPr>
              <a:t> </a:t>
            </a:r>
            <a:r>
              <a:rPr lang="ru-RU" sz="1800" b="1" dirty="0" err="1">
                <a:effectLst>
                  <a:outerShdw blurRad="38100" dist="38100" dir="2700000" algn="tl">
                    <a:srgbClr val="C0C0C0"/>
                  </a:outerShdw>
                </a:effectLst>
                <a:latin typeface="Arial" pitchFamily="34" charset="0"/>
              </a:rPr>
              <a:t>колониялары</a:t>
            </a:r>
            <a:endParaRPr lang="lt-LT" sz="1800" b="1" dirty="0">
              <a:effectLst>
                <a:outerShdw blurRad="38100" dist="38100" dir="2700000" algn="tl">
                  <a:srgbClr val="C0C0C0"/>
                </a:outerShdw>
              </a:effectLst>
              <a:latin typeface="Arial" pitchFamily="34" charset="0"/>
            </a:endParaRPr>
          </a:p>
        </p:txBody>
      </p:sp>
    </p:spTree>
    <p:extLst>
      <p:ext uri="{BB962C8B-B14F-4D97-AF65-F5344CB8AC3E}">
        <p14:creationId xmlns:p14="http://schemas.microsoft.com/office/powerpoint/2010/main" val="123771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40" name="Rectangle 8"/>
          <p:cNvSpPr>
            <a:spLocks noGrp="1" noChangeArrowheads="1"/>
          </p:cNvSpPr>
          <p:nvPr>
            <p:ph type="title"/>
          </p:nvPr>
        </p:nvSpPr>
        <p:spPr>
          <a:xfrm>
            <a:off x="315591" y="1422672"/>
            <a:ext cx="8480452" cy="548038"/>
          </a:xfrm>
        </p:spPr>
        <p:txBody>
          <a:bodyPr/>
          <a:lstStyle/>
          <a:p>
            <a:pPr algn="ctr" eaLnBrk="1" hangingPunct="1">
              <a:defRPr/>
            </a:pPr>
            <a:r>
              <a:rPr lang="ru-RU" sz="3200" dirty="0" err="1">
                <a:effectLst>
                  <a:outerShdw blurRad="38100" dist="38100" dir="2700000" algn="tl">
                    <a:srgbClr val="C0C0C0"/>
                  </a:outerShdw>
                </a:effectLst>
                <a:latin typeface="Times New Roman" pitchFamily="18" charset="0"/>
                <a:cs typeface="Times New Roman" pitchFamily="18" charset="0"/>
              </a:rPr>
              <a:t>Қолды</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жуғаннан</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кейін</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және</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қолды</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гигиеналық</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антисептиктен</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кейін</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smtClean="0">
                <a:effectLst>
                  <a:outerShdw blurRad="38100" dist="38100" dir="2700000" algn="tl">
                    <a:srgbClr val="C0C0C0"/>
                  </a:outerShdw>
                </a:effectLst>
                <a:latin typeface="Times New Roman" pitchFamily="18" charset="0"/>
                <a:cs typeface="Times New Roman" pitchFamily="18" charset="0"/>
              </a:rPr>
              <a:t>сақиналардан</a:t>
            </a:r>
            <a:r>
              <a:rPr lang="ru-RU" sz="3200" dirty="0" smtClean="0">
                <a:effectLst>
                  <a:outerShdw blurRad="38100" dist="38100" dir="2700000" algn="tl">
                    <a:srgbClr val="C0C0C0"/>
                  </a:outerShdw>
                </a:effectLst>
                <a:latin typeface="Times New Roman" pitchFamily="18" charset="0"/>
                <a:cs typeface="Times New Roman" pitchFamily="18" charset="0"/>
              </a:rPr>
              <a:t> </a:t>
            </a:r>
            <a:r>
              <a:rPr lang="ru-RU" sz="3200" dirty="0" err="1" smtClean="0">
                <a:effectLst>
                  <a:outerShdw blurRad="38100" dist="38100" dir="2700000" algn="tl">
                    <a:srgbClr val="C0C0C0"/>
                  </a:outerShdw>
                </a:effectLst>
                <a:latin typeface="Times New Roman" pitchFamily="18" charset="0"/>
                <a:cs typeface="Times New Roman" pitchFamily="18" charset="0"/>
              </a:rPr>
              <a:t>қалған</a:t>
            </a:r>
            <a:r>
              <a:rPr lang="ru-RU" sz="3200" dirty="0" smtClean="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микроорганизмдердің</a:t>
            </a:r>
            <a:r>
              <a:rPr lang="ru-RU" sz="3200" dirty="0">
                <a:effectLst>
                  <a:outerShdw blurRad="38100" dist="38100" dir="2700000" algn="tl">
                    <a:srgbClr val="C0C0C0"/>
                  </a:outerShdw>
                </a:effectLst>
                <a:latin typeface="Times New Roman" pitchFamily="18" charset="0"/>
                <a:cs typeface="Times New Roman" pitchFamily="18" charset="0"/>
              </a:rPr>
              <a:t> </a:t>
            </a:r>
            <a:r>
              <a:rPr lang="ru-RU" sz="3200" dirty="0" err="1">
                <a:effectLst>
                  <a:outerShdw blurRad="38100" dist="38100" dir="2700000" algn="tl">
                    <a:srgbClr val="C0C0C0"/>
                  </a:outerShdw>
                </a:effectLst>
                <a:latin typeface="Times New Roman" pitchFamily="18" charset="0"/>
                <a:cs typeface="Times New Roman" pitchFamily="18" charset="0"/>
              </a:rPr>
              <a:t>колониялары</a:t>
            </a:r>
            <a:endParaRPr lang="lt-LT" sz="3200" dirty="0">
              <a:effectLst>
                <a:outerShdw blurRad="38100" dist="38100" dir="2700000" algn="tl">
                  <a:srgbClr val="C0C0C0"/>
                </a:outerShdw>
              </a:effectLst>
              <a:latin typeface="Times New Roman" pitchFamily="18" charset="0"/>
              <a:cs typeface="Times New Roman" pitchFamily="18" charset="0"/>
            </a:endParaRPr>
          </a:p>
        </p:txBody>
      </p:sp>
      <p:pic>
        <p:nvPicPr>
          <p:cNvPr id="26627"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ltGray">
          <a:xfrm>
            <a:off x="816430" y="2315766"/>
            <a:ext cx="3682094" cy="3113484"/>
          </a:xfrm>
          <a:noFill/>
        </p:spPr>
      </p:pic>
      <p:pic>
        <p:nvPicPr>
          <p:cNvPr id="26628"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ltGray">
          <a:xfrm>
            <a:off x="4793461" y="2307434"/>
            <a:ext cx="3599429" cy="3121819"/>
          </a:xfrm>
          <a:noFill/>
        </p:spPr>
      </p:pic>
    </p:spTree>
    <p:extLst>
      <p:ext uri="{BB962C8B-B14F-4D97-AF65-F5344CB8AC3E}">
        <p14:creationId xmlns:p14="http://schemas.microsoft.com/office/powerpoint/2010/main" val="114926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dirty="0"/>
          </a:p>
        </p:txBody>
      </p:sp>
      <p:pic>
        <p:nvPicPr>
          <p:cNvPr id="1026" name="Picture 2" descr="C:\Users\MB-MONO033\Downloads\ГАДЖЕ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3" y="70945"/>
            <a:ext cx="8976807" cy="63416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94138" y="488731"/>
            <a:ext cx="8544910" cy="922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latin typeface="Times New Roman" pitchFamily="18" charset="0"/>
                <a:cs typeface="Times New Roman" pitchFamily="18" charset="0"/>
              </a:rPr>
              <a:t>КАК ПРОДЕЗИНФИЦИРОВАТЬ ГАДЖЕТЫ</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709852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ANd9GcRx4pUKYKD-CbVMb8vdm5ZskjEXRPf6fiMUSiRTkDQy79dZX2yZj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804" y="3213497"/>
            <a:ext cx="3795882" cy="253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9" descr="ANd9GcRBKkBxBmZGYkIyQvGUkP9Z8pQ23wybjfp5zMwpHXdYhFkMeDQZtZ6iTRBPY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95" y="3213499"/>
            <a:ext cx="3583102" cy="256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AutoShape 11" descr="Z"/>
          <p:cNvSpPr>
            <a:spLocks noChangeAspect="1" noChangeArrowheads="1"/>
          </p:cNvSpPr>
          <p:nvPr/>
        </p:nvSpPr>
        <p:spPr bwMode="auto">
          <a:xfrm>
            <a:off x="1269212" y="891779"/>
            <a:ext cx="222647"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n-US" altLang="ru-RU" sz="1350"/>
          </a:p>
        </p:txBody>
      </p:sp>
      <p:sp>
        <p:nvSpPr>
          <p:cNvPr id="30725" name="AutoShape 13" descr="Z"/>
          <p:cNvSpPr>
            <a:spLocks noChangeAspect="1" noChangeArrowheads="1"/>
          </p:cNvSpPr>
          <p:nvPr/>
        </p:nvSpPr>
        <p:spPr bwMode="auto">
          <a:xfrm>
            <a:off x="1269212" y="891779"/>
            <a:ext cx="222647"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endParaRPr lang="en-US" altLang="ru-RU" sz="1350"/>
          </a:p>
        </p:txBody>
      </p:sp>
      <p:pic>
        <p:nvPicPr>
          <p:cNvPr id="30726" name="Picture 15" descr="hand-washing-training-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505" y="857253"/>
            <a:ext cx="3042046" cy="226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16"/>
          <p:cNvSpPr>
            <a:spLocks noChangeArrowheads="1"/>
          </p:cNvSpPr>
          <p:nvPr/>
        </p:nvSpPr>
        <p:spPr bwMode="ltGray">
          <a:xfrm>
            <a:off x="656005" y="891786"/>
            <a:ext cx="35923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ru-RU" altLang="ru-RU" sz="2700" b="1" dirty="0" err="1">
                <a:solidFill>
                  <a:srgbClr val="FF0000"/>
                </a:solidFill>
                <a:latin typeface="Times New Roman" pitchFamily="18" charset="0"/>
                <a:cs typeface="Times New Roman" pitchFamily="18" charset="0"/>
              </a:rPr>
              <a:t>Бақылау</a:t>
            </a:r>
            <a:r>
              <a:rPr lang="ru-RU" altLang="ru-RU" sz="2700" b="1" dirty="0">
                <a:solidFill>
                  <a:srgbClr val="FF0000"/>
                </a:solidFill>
                <a:latin typeface="Times New Roman" pitchFamily="18" charset="0"/>
                <a:cs typeface="Times New Roman" pitchFamily="18" charset="0"/>
              </a:rPr>
              <a:t> </a:t>
            </a:r>
            <a:r>
              <a:rPr lang="ru-RU" altLang="ru-RU" sz="2700" b="1" dirty="0" err="1">
                <a:solidFill>
                  <a:srgbClr val="FF0000"/>
                </a:solidFill>
                <a:latin typeface="Times New Roman" pitchFamily="18" charset="0"/>
                <a:cs typeface="Times New Roman" pitchFamily="18" charset="0"/>
              </a:rPr>
              <a:t>шаралары</a:t>
            </a:r>
            <a:endParaRPr lang="en-US" altLang="ru-RU" sz="2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99840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8" name="Rectangle 8"/>
          <p:cNvSpPr>
            <a:spLocks noGrp="1" noChangeArrowheads="1"/>
          </p:cNvSpPr>
          <p:nvPr>
            <p:ph type="title"/>
          </p:nvPr>
        </p:nvSpPr>
        <p:spPr>
          <a:xfrm>
            <a:off x="380650" y="679535"/>
            <a:ext cx="8001590" cy="735267"/>
          </a:xfrm>
        </p:spPr>
        <p:txBody>
          <a:bodyPr>
            <a:normAutofit fontScale="90000"/>
          </a:bodyPr>
          <a:lstStyle/>
          <a:p>
            <a:pPr algn="ctr" eaLnBrk="1" hangingPunct="1">
              <a:defRPr/>
            </a:pPr>
            <a:r>
              <a:rPr lang="ru-RU" sz="3600" dirty="0" err="1">
                <a:solidFill>
                  <a:srgbClr val="0000FF"/>
                </a:solidFill>
                <a:effectLst>
                  <a:outerShdw blurRad="38100" dist="38100" dir="2700000" algn="tl">
                    <a:srgbClr val="C0C0C0"/>
                  </a:outerShdw>
                </a:effectLst>
                <a:latin typeface="Times New Roman" pitchFamily="18" charset="0"/>
                <a:cs typeface="Times New Roman" pitchFamily="18" charset="0"/>
              </a:rPr>
              <a:t>Микроорганизмдер</a:t>
            </a:r>
            <a:r>
              <a:rPr lang="ru-RU" sz="36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3600" dirty="0" err="1">
                <a:solidFill>
                  <a:srgbClr val="0000FF"/>
                </a:solidFill>
                <a:effectLst>
                  <a:outerShdw blurRad="38100" dist="38100" dir="2700000" algn="tl">
                    <a:srgbClr val="C0C0C0"/>
                  </a:outerShdw>
                </a:effectLst>
                <a:latin typeface="Times New Roman" pitchFamily="18" charset="0"/>
                <a:cs typeface="Times New Roman" pitchFamily="18" charset="0"/>
              </a:rPr>
              <a:t>қалай</a:t>
            </a:r>
            <a:r>
              <a:rPr lang="ru-RU" sz="36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ru-RU" sz="3600" dirty="0" err="1">
                <a:solidFill>
                  <a:srgbClr val="0000FF"/>
                </a:solidFill>
                <a:effectLst>
                  <a:outerShdw blurRad="38100" dist="38100" dir="2700000" algn="tl">
                    <a:srgbClr val="C0C0C0"/>
                  </a:outerShdw>
                </a:effectLst>
                <a:latin typeface="Times New Roman" pitchFamily="18" charset="0"/>
                <a:cs typeface="Times New Roman" pitchFamily="18" charset="0"/>
              </a:rPr>
              <a:t>таралады</a:t>
            </a:r>
            <a:r>
              <a:rPr lang="ru-RU" sz="3600" dirty="0">
                <a:solidFill>
                  <a:srgbClr val="0000FF"/>
                </a:solidFill>
                <a:effectLst>
                  <a:outerShdw blurRad="38100" dist="38100" dir="2700000" algn="tl">
                    <a:srgbClr val="C0C0C0"/>
                  </a:outerShdw>
                </a:effectLst>
                <a:latin typeface="Times New Roman" pitchFamily="18" charset="0"/>
                <a:cs typeface="Times New Roman" pitchFamily="18" charset="0"/>
              </a:rPr>
              <a:t>?</a:t>
            </a:r>
            <a:endParaRPr lang="lt-LT" sz="3600" dirty="0">
              <a:solidFill>
                <a:srgbClr val="0000FF"/>
              </a:solidFill>
              <a:effectLst>
                <a:outerShdw blurRad="38100" dist="38100" dir="2700000" algn="tl">
                  <a:srgbClr val="C0C0C0"/>
                </a:outerShdw>
              </a:effectLst>
              <a:latin typeface="Times New Roman" pitchFamily="18" charset="0"/>
              <a:cs typeface="Times New Roman" pitchFamily="18" charset="0"/>
            </a:endParaRPr>
          </a:p>
        </p:txBody>
      </p:sp>
      <p:pic>
        <p:nvPicPr>
          <p:cNvPr id="31747"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97311" y="3752858"/>
            <a:ext cx="3824673" cy="2015613"/>
          </a:xfrm>
          <a:noFill/>
        </p:spPr>
      </p:pic>
      <p:pic>
        <p:nvPicPr>
          <p:cNvPr id="31748"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25579" y="1830652"/>
            <a:ext cx="3449163" cy="2192479"/>
          </a:xfrm>
          <a:noFill/>
        </p:spPr>
      </p:pic>
      <p:sp>
        <p:nvSpPr>
          <p:cNvPr id="31749" name="Rectangle 10"/>
          <p:cNvSpPr>
            <a:spLocks noChangeArrowheads="1"/>
          </p:cNvSpPr>
          <p:nvPr/>
        </p:nvSpPr>
        <p:spPr bwMode="ltGray">
          <a:xfrm>
            <a:off x="1204837" y="3202436"/>
            <a:ext cx="25919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ru-RU" altLang="ru-RU" sz="2100" b="1" dirty="0" err="1" smtClean="0">
                <a:solidFill>
                  <a:srgbClr val="0000FF"/>
                </a:solidFill>
                <a:latin typeface="Garamond" pitchFamily="18" charset="0"/>
              </a:rPr>
              <a:t>Қол</a:t>
            </a:r>
            <a:r>
              <a:rPr lang="ru-RU" altLang="ru-RU" sz="2100" b="1" dirty="0" smtClean="0">
                <a:solidFill>
                  <a:srgbClr val="0000FF"/>
                </a:solidFill>
                <a:latin typeface="Garamond" pitchFamily="18" charset="0"/>
              </a:rPr>
              <a:t> </a:t>
            </a:r>
            <a:r>
              <a:rPr lang="ru-RU" altLang="ru-RU" sz="2100" b="1" dirty="0" err="1" smtClean="0">
                <a:solidFill>
                  <a:srgbClr val="0000FF"/>
                </a:solidFill>
                <a:latin typeface="Garamond" pitchFamily="18" charset="0"/>
              </a:rPr>
              <a:t>гигиенасыз</a:t>
            </a:r>
            <a:endParaRPr lang="lt-LT" altLang="ru-RU" sz="2100" b="1" dirty="0">
              <a:solidFill>
                <a:srgbClr val="0000FF"/>
              </a:solidFill>
              <a:latin typeface="Garamond" pitchFamily="18" charset="0"/>
            </a:endParaRPr>
          </a:p>
        </p:txBody>
      </p:sp>
      <p:sp>
        <p:nvSpPr>
          <p:cNvPr id="31750" name="Rectangle 12"/>
          <p:cNvSpPr>
            <a:spLocks noChangeArrowheads="1"/>
          </p:cNvSpPr>
          <p:nvPr/>
        </p:nvSpPr>
        <p:spPr bwMode="ltGray">
          <a:xfrm>
            <a:off x="4878030" y="4131469"/>
            <a:ext cx="35619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eaLnBrk="0" hangingPunct="0">
              <a:spcBef>
                <a:spcPct val="20000"/>
              </a:spcBef>
              <a:buClr>
                <a:schemeClr val="bg2"/>
              </a:buClr>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eaLnBrk="1" hangingPunct="1">
              <a:spcBef>
                <a:spcPct val="0"/>
              </a:spcBef>
              <a:buClrTx/>
              <a:buSzTx/>
              <a:buFontTx/>
              <a:buNone/>
            </a:pPr>
            <a:r>
              <a:rPr lang="ru-RU" altLang="ru-RU" sz="2100" b="1" dirty="0" err="1" smtClean="0">
                <a:solidFill>
                  <a:srgbClr val="0000FF"/>
                </a:solidFill>
                <a:latin typeface="Garamond" pitchFamily="18" charset="0"/>
              </a:rPr>
              <a:t>Қол</a:t>
            </a:r>
            <a:r>
              <a:rPr lang="ru-RU" altLang="ru-RU" sz="2100" b="1" dirty="0" smtClean="0">
                <a:solidFill>
                  <a:srgbClr val="0000FF"/>
                </a:solidFill>
                <a:latin typeface="Garamond" pitchFamily="18" charset="0"/>
              </a:rPr>
              <a:t> </a:t>
            </a:r>
            <a:r>
              <a:rPr lang="ru-RU" altLang="ru-RU" sz="2100" b="1" dirty="0" err="1" smtClean="0">
                <a:solidFill>
                  <a:srgbClr val="0000FF"/>
                </a:solidFill>
                <a:latin typeface="Garamond" pitchFamily="18" charset="0"/>
              </a:rPr>
              <a:t>гигиенасынан</a:t>
            </a:r>
            <a:r>
              <a:rPr lang="ru-RU" altLang="ru-RU" sz="2100" b="1" dirty="0" smtClean="0">
                <a:solidFill>
                  <a:srgbClr val="0000FF"/>
                </a:solidFill>
                <a:latin typeface="Garamond" pitchFamily="18" charset="0"/>
              </a:rPr>
              <a:t> </a:t>
            </a:r>
            <a:r>
              <a:rPr lang="ru-RU" altLang="ru-RU" sz="2100" b="1" dirty="0" err="1" smtClean="0">
                <a:solidFill>
                  <a:srgbClr val="0000FF"/>
                </a:solidFill>
                <a:latin typeface="Garamond" pitchFamily="18" charset="0"/>
              </a:rPr>
              <a:t>кейін</a:t>
            </a:r>
            <a:endParaRPr lang="lt-LT" altLang="ru-RU" sz="2100" b="1" dirty="0">
              <a:solidFill>
                <a:srgbClr val="0000FF"/>
              </a:solidFill>
              <a:latin typeface="Garamond" pitchFamily="18" charset="0"/>
            </a:endParaRPr>
          </a:p>
        </p:txBody>
      </p:sp>
    </p:spTree>
    <p:extLst>
      <p:ext uri="{BB962C8B-B14F-4D97-AF65-F5344CB8AC3E}">
        <p14:creationId xmlns:p14="http://schemas.microsoft.com/office/powerpoint/2010/main" val="1506962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3937" y="995363"/>
            <a:ext cx="2969419" cy="2433638"/>
          </a:xfrm>
          <a:noFill/>
        </p:spPr>
      </p:pic>
      <p:pic>
        <p:nvPicPr>
          <p:cNvPr id="32772"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328293" y="1057367"/>
            <a:ext cx="3036094" cy="2430065"/>
          </a:xfrm>
          <a:noFill/>
        </p:spPr>
      </p:pic>
      <p:pic>
        <p:nvPicPr>
          <p:cNvPr id="3277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34" y="3558269"/>
            <a:ext cx="3030140" cy="225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710419" y="3280692"/>
            <a:ext cx="2360222" cy="2620397"/>
          </a:xfrm>
          <a:prstGeom prst="rect">
            <a:avLst/>
          </a:prstGeom>
          <a:noFill/>
        </p:spPr>
      </p:pic>
      <p:pic>
        <p:nvPicPr>
          <p:cNvPr id="2" name="Рисунок 1"/>
          <p:cNvPicPr>
            <a:picLocks noChangeAspect="1"/>
          </p:cNvPicPr>
          <p:nvPr/>
        </p:nvPicPr>
        <p:blipFill>
          <a:blip r:embed="rId6"/>
          <a:stretch>
            <a:fillRect/>
          </a:stretch>
        </p:blipFill>
        <p:spPr>
          <a:xfrm>
            <a:off x="3973288" y="3737882"/>
            <a:ext cx="2632236" cy="2075430"/>
          </a:xfrm>
          <a:prstGeom prst="rect">
            <a:avLst/>
          </a:prstGeom>
        </p:spPr>
      </p:pic>
      <p:sp>
        <p:nvSpPr>
          <p:cNvPr id="3" name="Стрелка вправо 2"/>
          <p:cNvSpPr/>
          <p:nvPr/>
        </p:nvSpPr>
        <p:spPr>
          <a:xfrm rot="4731410">
            <a:off x="417566" y="691525"/>
            <a:ext cx="1385016" cy="49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Стрелка вправо 7"/>
          <p:cNvSpPr/>
          <p:nvPr/>
        </p:nvSpPr>
        <p:spPr>
          <a:xfrm>
            <a:off x="637927" y="4070293"/>
            <a:ext cx="1286633" cy="34795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Стрелка вправо 8"/>
          <p:cNvSpPr/>
          <p:nvPr/>
        </p:nvSpPr>
        <p:spPr>
          <a:xfrm rot="5400000">
            <a:off x="7199450" y="3322016"/>
            <a:ext cx="1349550" cy="3412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трелка вправо 9"/>
          <p:cNvSpPr/>
          <p:nvPr/>
        </p:nvSpPr>
        <p:spPr>
          <a:xfrm rot="6811099">
            <a:off x="5740805" y="3730880"/>
            <a:ext cx="1320285" cy="4135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трелка вправо 10"/>
          <p:cNvSpPr/>
          <p:nvPr/>
        </p:nvSpPr>
        <p:spPr>
          <a:xfrm rot="6281962">
            <a:off x="5071590" y="1596044"/>
            <a:ext cx="1385016" cy="5647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240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0" y="457201"/>
            <a:ext cx="3995530" cy="3151586"/>
          </a:xfrm>
          <a:noFill/>
        </p:spPr>
      </p:pic>
      <p:pic>
        <p:nvPicPr>
          <p:cNvPr id="34820"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71850" y="3912825"/>
            <a:ext cx="4049107" cy="2549899"/>
          </a:xfrm>
          <a:noFill/>
        </p:spPr>
      </p:pic>
      <p:pic>
        <p:nvPicPr>
          <p:cNvPr id="348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05" y="1610140"/>
            <a:ext cx="3662854" cy="315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 name="Стрелка вправо 4"/>
          <p:cNvSpPr/>
          <p:nvPr/>
        </p:nvSpPr>
        <p:spPr>
          <a:xfrm rot="19536608">
            <a:off x="765525" y="4745361"/>
            <a:ext cx="1385016" cy="49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Стрелка вправо 5"/>
          <p:cNvSpPr/>
          <p:nvPr/>
        </p:nvSpPr>
        <p:spPr>
          <a:xfrm rot="7667028">
            <a:off x="6980207" y="4421960"/>
            <a:ext cx="1385016" cy="49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Стрелка вправо 6"/>
          <p:cNvSpPr/>
          <p:nvPr/>
        </p:nvSpPr>
        <p:spPr>
          <a:xfrm rot="4731410">
            <a:off x="5175683" y="632690"/>
            <a:ext cx="1385016" cy="49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51600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24547" y="3657600"/>
            <a:ext cx="3670379" cy="2653748"/>
          </a:xfrm>
          <a:noFill/>
        </p:spPr>
      </p:pic>
      <p:pic>
        <p:nvPicPr>
          <p:cNvPr id="35844"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090450" y="321865"/>
            <a:ext cx="4879403" cy="3206146"/>
          </a:xfrm>
          <a:noFill/>
        </p:spPr>
      </p:pic>
      <p:pic>
        <p:nvPicPr>
          <p:cNvPr id="35845" name="Picture 1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tretch>
            <a:fillRect/>
          </a:stretch>
        </p:blipFill>
        <p:spPr>
          <a:xfrm>
            <a:off x="4327076" y="3657600"/>
            <a:ext cx="4337315" cy="2653748"/>
          </a:xfrm>
          <a:noFill/>
        </p:spPr>
      </p:pic>
      <p:sp>
        <p:nvSpPr>
          <p:cNvPr id="5" name="Стрелка вправо 4"/>
          <p:cNvSpPr/>
          <p:nvPr/>
        </p:nvSpPr>
        <p:spPr>
          <a:xfrm rot="9199840">
            <a:off x="6559421" y="3472002"/>
            <a:ext cx="1385016" cy="49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Стрелка вправо 5"/>
          <p:cNvSpPr/>
          <p:nvPr/>
        </p:nvSpPr>
        <p:spPr>
          <a:xfrm rot="6586463">
            <a:off x="5222888" y="941035"/>
            <a:ext cx="1385016" cy="49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Стрелка вправо 6"/>
          <p:cNvSpPr/>
          <p:nvPr/>
        </p:nvSpPr>
        <p:spPr>
          <a:xfrm rot="4731410">
            <a:off x="1060882" y="3278283"/>
            <a:ext cx="1385016" cy="49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972020782"/>
      </p:ext>
    </p:extLst>
  </p:cSld>
  <p:clrMapOvr>
    <a:masterClrMapping/>
  </p:clrMapOvr>
  <p:transition spd="med">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F367AD2-C24F-694C-93E7-75B1C55BED41}"/>
              </a:ext>
            </a:extLst>
          </p:cNvPr>
          <p:cNvSpPr>
            <a:spLocks noGrp="1"/>
          </p:cNvSpPr>
          <p:nvPr>
            <p:ph type="title"/>
          </p:nvPr>
        </p:nvSpPr>
        <p:spPr>
          <a:xfrm>
            <a:off x="1544243" y="385581"/>
            <a:ext cx="5048583" cy="795528"/>
          </a:xfrm>
        </p:spPr>
        <p:txBody>
          <a:bodyPr>
            <a:normAutofit/>
          </a:bodyPr>
          <a:lstStyle/>
          <a:p>
            <a:r>
              <a:rPr lang="ru-RU" sz="3600" dirty="0" err="1">
                <a:solidFill>
                  <a:srgbClr val="FF0000"/>
                </a:solidFill>
                <a:latin typeface="Times New Roman" pitchFamily="18" charset="0"/>
                <a:ea typeface="Arial Unicode MS" panose="020B0604020202020204" pitchFamily="34" charset="-128"/>
                <a:cs typeface="Times New Roman" pitchFamily="18" charset="0"/>
              </a:rPr>
              <a:t>Негізгі</a:t>
            </a:r>
            <a:r>
              <a:rPr lang="ru-RU" sz="3600" dirty="0">
                <a:solidFill>
                  <a:srgbClr val="FF0000"/>
                </a:solidFill>
                <a:latin typeface="Times New Roman" pitchFamily="18" charset="0"/>
                <a:ea typeface="Arial Unicode MS" panose="020B0604020202020204" pitchFamily="34" charset="-128"/>
                <a:cs typeface="Times New Roman" pitchFamily="18" charset="0"/>
              </a:rPr>
              <a:t> </a:t>
            </a:r>
            <a:r>
              <a:rPr lang="ru-RU" sz="3600" dirty="0" err="1">
                <a:solidFill>
                  <a:srgbClr val="FF0000"/>
                </a:solidFill>
                <a:latin typeface="Times New Roman" pitchFamily="18" charset="0"/>
                <a:ea typeface="Arial Unicode MS" panose="020B0604020202020204" pitchFamily="34" charset="-128"/>
                <a:cs typeface="Times New Roman" pitchFamily="18" charset="0"/>
              </a:rPr>
              <a:t>принциптер</a:t>
            </a:r>
            <a:endParaRPr lang="ru-RU" sz="3600" dirty="0">
              <a:solidFill>
                <a:srgbClr val="FF0000"/>
              </a:solidFill>
              <a:latin typeface="Times New Roman" pitchFamily="18" charset="0"/>
              <a:ea typeface="Arial Unicode MS" panose="020B0604020202020204" pitchFamily="34" charset="-128"/>
              <a:cs typeface="Times New Roman" pitchFamily="18" charset="0"/>
            </a:endParaRPr>
          </a:p>
        </p:txBody>
      </p:sp>
      <p:sp>
        <p:nvSpPr>
          <p:cNvPr id="5" name="Rectangle 3">
            <a:extLst>
              <a:ext uri="{FF2B5EF4-FFF2-40B4-BE49-F238E27FC236}">
                <a16:creationId xmlns="" xmlns:a16="http://schemas.microsoft.com/office/drawing/2014/main" id="{A54668D7-2AF4-1447-B867-42202FD7EC6C}"/>
              </a:ext>
            </a:extLst>
          </p:cNvPr>
          <p:cNvSpPr>
            <a:spLocks noGrp="1" noChangeArrowheads="1"/>
          </p:cNvSpPr>
          <p:nvPr>
            <p:ph type="body" sz="half" idx="2"/>
          </p:nvPr>
        </p:nvSpPr>
        <p:spPr>
          <a:xfrm>
            <a:off x="404606" y="1524421"/>
            <a:ext cx="8350979" cy="3511296"/>
          </a:xfrm>
        </p:spPr>
        <p:txBody>
          <a:bodyPr>
            <a:noAutofit/>
          </a:bodyPr>
          <a:lstStyle/>
          <a:p>
            <a:pPr marL="257175" indent="-257175">
              <a:buFont typeface="Wingdings" pitchFamily="2" charset="2"/>
              <a:buChar char="ü"/>
            </a:pPr>
            <a:r>
              <a:rPr lang="uk-UA" altLang="ru-RU" sz="2800" b="1" dirty="0">
                <a:solidFill>
                  <a:srgbClr val="0000FF"/>
                </a:solidFill>
                <a:latin typeface="Times New Roman" pitchFamily="18" charset="0"/>
                <a:cs typeface="Times New Roman" pitchFamily="18" charset="0"/>
              </a:rPr>
              <a:t>Ең </a:t>
            </a:r>
            <a:r>
              <a:rPr lang="uk-UA" altLang="ru-RU" sz="2800" b="1" dirty="0" err="1">
                <a:solidFill>
                  <a:srgbClr val="0000FF"/>
                </a:solidFill>
                <a:latin typeface="Times New Roman" pitchFamily="18" charset="0"/>
                <a:cs typeface="Times New Roman" pitchFamily="18" charset="0"/>
              </a:rPr>
              <a:t>жақсы</a:t>
            </a:r>
            <a:r>
              <a:rPr lang="uk-UA" altLang="ru-RU" sz="2800" b="1" dirty="0">
                <a:solidFill>
                  <a:srgbClr val="0000FF"/>
                </a:solidFill>
                <a:latin typeface="Times New Roman" pitchFamily="18" charset="0"/>
                <a:cs typeface="Times New Roman" pitchFamily="18" charset="0"/>
              </a:rPr>
              <a:t> </a:t>
            </a:r>
            <a:r>
              <a:rPr lang="uk-UA" altLang="ru-RU" sz="2800" b="1" dirty="0" err="1" smtClean="0">
                <a:solidFill>
                  <a:srgbClr val="0000FF"/>
                </a:solidFill>
                <a:latin typeface="Times New Roman" pitchFamily="18" charset="0"/>
                <a:cs typeface="Times New Roman" pitchFamily="18" charset="0"/>
              </a:rPr>
              <a:t>қорғаныс</a:t>
            </a:r>
            <a:r>
              <a:rPr lang="uk-UA" altLang="ru-RU" sz="2800" b="1" dirty="0" smtClean="0">
                <a:solidFill>
                  <a:srgbClr val="0000FF"/>
                </a:solidFill>
                <a:latin typeface="Times New Roman" pitchFamily="18" charset="0"/>
                <a:cs typeface="Times New Roman" pitchFamily="18" charset="0"/>
              </a:rPr>
              <a:t> - </a:t>
            </a:r>
            <a:r>
              <a:rPr lang="uk-UA" altLang="ru-RU" sz="2800" b="1" dirty="0" err="1" smtClean="0">
                <a:solidFill>
                  <a:srgbClr val="0000FF"/>
                </a:solidFill>
                <a:latin typeface="Times New Roman" pitchFamily="18" charset="0"/>
                <a:cs typeface="Times New Roman" pitchFamily="18" charset="0"/>
              </a:rPr>
              <a:t>бүтін</a:t>
            </a:r>
            <a:r>
              <a:rPr lang="uk-UA" altLang="ru-RU" sz="2800" b="1" dirty="0" smtClean="0">
                <a:solidFill>
                  <a:srgbClr val="0000FF"/>
                </a:solidFill>
                <a:latin typeface="Times New Roman" pitchFamily="18" charset="0"/>
                <a:cs typeface="Times New Roman" pitchFamily="18" charset="0"/>
              </a:rPr>
              <a:t>  </a:t>
            </a:r>
            <a:r>
              <a:rPr lang="uk-UA" altLang="ru-RU" sz="2800" b="1" dirty="0" err="1" smtClean="0">
                <a:solidFill>
                  <a:srgbClr val="0000FF"/>
                </a:solidFill>
                <a:latin typeface="Times New Roman" pitchFamily="18" charset="0"/>
                <a:cs typeface="Times New Roman" pitchFamily="18" charset="0"/>
              </a:rPr>
              <a:t>және</a:t>
            </a:r>
            <a:r>
              <a:rPr lang="uk-UA" altLang="ru-RU" sz="2800" b="1" dirty="0" smtClean="0">
                <a:solidFill>
                  <a:srgbClr val="0000FF"/>
                </a:solidFill>
                <a:latin typeface="Times New Roman" pitchFamily="18" charset="0"/>
                <a:cs typeface="Times New Roman" pitchFamily="18" charset="0"/>
              </a:rPr>
              <a:t> </a:t>
            </a:r>
          </a:p>
          <a:p>
            <a:pPr marL="257175" indent="-257175">
              <a:buFont typeface="Wingdings" pitchFamily="2" charset="2"/>
              <a:buChar char="ü"/>
            </a:pPr>
            <a:r>
              <a:rPr lang="uk-UA" altLang="ru-RU" sz="2800" b="1" dirty="0" err="1" smtClean="0">
                <a:solidFill>
                  <a:srgbClr val="0000FF"/>
                </a:solidFill>
                <a:latin typeface="Times New Roman" pitchFamily="18" charset="0"/>
                <a:cs typeface="Times New Roman" pitchFamily="18" charset="0"/>
              </a:rPr>
              <a:t>зақымданбаған</a:t>
            </a:r>
            <a:r>
              <a:rPr lang="uk-UA" altLang="ru-RU" sz="2800" b="1" dirty="0" smtClean="0">
                <a:solidFill>
                  <a:srgbClr val="0000FF"/>
                </a:solidFill>
                <a:latin typeface="Times New Roman" pitchFamily="18" charset="0"/>
                <a:cs typeface="Times New Roman" pitchFamily="18" charset="0"/>
              </a:rPr>
              <a:t> </a:t>
            </a:r>
            <a:r>
              <a:rPr lang="uk-UA" altLang="ru-RU" sz="2800" b="1" dirty="0" err="1" smtClean="0">
                <a:solidFill>
                  <a:srgbClr val="0000FF"/>
                </a:solidFill>
                <a:latin typeface="Times New Roman" pitchFamily="18" charset="0"/>
                <a:cs typeface="Times New Roman" pitchFamily="18" charset="0"/>
              </a:rPr>
              <a:t>тері</a:t>
            </a:r>
            <a:endParaRPr lang="uk-UA" altLang="ru-RU" sz="2800" b="1" dirty="0" smtClean="0">
              <a:solidFill>
                <a:srgbClr val="0000FF"/>
              </a:solidFill>
              <a:latin typeface="Times New Roman" pitchFamily="18" charset="0"/>
              <a:cs typeface="Times New Roman" pitchFamily="18" charset="0"/>
            </a:endParaRPr>
          </a:p>
          <a:p>
            <a:pPr marL="257175" indent="-257175">
              <a:buFont typeface="Wingdings" pitchFamily="2" charset="2"/>
              <a:buChar char="ü"/>
            </a:pPr>
            <a:r>
              <a:rPr lang="uk-UA" altLang="ru-RU" sz="2800" b="1" dirty="0" err="1" smtClean="0">
                <a:solidFill>
                  <a:srgbClr val="0000FF"/>
                </a:solidFill>
                <a:latin typeface="Times New Roman" pitchFamily="18" charset="0"/>
                <a:cs typeface="Times New Roman" pitchFamily="18" charset="0"/>
              </a:rPr>
              <a:t>Қолдың</a:t>
            </a:r>
            <a:r>
              <a:rPr lang="uk-UA" altLang="ru-RU" sz="2800" b="1" dirty="0" smtClean="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сумен</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байланысын</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минимумға</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дейін</a:t>
            </a:r>
            <a:r>
              <a:rPr lang="uk-UA" altLang="ru-RU" sz="2800" b="1" dirty="0">
                <a:solidFill>
                  <a:srgbClr val="0000FF"/>
                </a:solidFill>
                <a:latin typeface="Times New Roman" pitchFamily="18" charset="0"/>
                <a:cs typeface="Times New Roman" pitchFamily="18" charset="0"/>
              </a:rPr>
              <a:t> </a:t>
            </a:r>
            <a:r>
              <a:rPr lang="uk-UA" altLang="ru-RU" sz="2800" b="1" dirty="0" err="1" smtClean="0">
                <a:solidFill>
                  <a:srgbClr val="0000FF"/>
                </a:solidFill>
                <a:latin typeface="Times New Roman" pitchFamily="18" charset="0"/>
                <a:cs typeface="Times New Roman" pitchFamily="18" charset="0"/>
              </a:rPr>
              <a:t>азайтыңыз</a:t>
            </a:r>
            <a:endParaRPr lang="uk-UA" altLang="ru-RU" sz="2800" b="1" dirty="0" smtClean="0">
              <a:solidFill>
                <a:srgbClr val="0000FF"/>
              </a:solidFill>
              <a:latin typeface="Times New Roman" pitchFamily="18" charset="0"/>
              <a:cs typeface="Times New Roman" pitchFamily="18" charset="0"/>
            </a:endParaRPr>
          </a:p>
          <a:p>
            <a:pPr marL="257175" indent="-257175">
              <a:buFont typeface="Wingdings" pitchFamily="2" charset="2"/>
              <a:buChar char="ü"/>
            </a:pPr>
            <a:r>
              <a:rPr lang="uk-UA" altLang="ru-RU" sz="2800" b="1" dirty="0" err="1" smtClean="0">
                <a:solidFill>
                  <a:srgbClr val="0000FF"/>
                </a:solidFill>
                <a:latin typeface="Times New Roman" pitchFamily="18" charset="0"/>
                <a:cs typeface="Times New Roman" pitchFamily="18" charset="0"/>
              </a:rPr>
              <a:t>Қолды</a:t>
            </a:r>
            <a:r>
              <a:rPr lang="uk-UA" altLang="ru-RU" sz="2800" b="1" dirty="0" smtClean="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күнделікті</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өңдеу</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кезінде-тек</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гигиеналық</a:t>
            </a:r>
            <a:r>
              <a:rPr lang="uk-UA" altLang="ru-RU" sz="2800" b="1" dirty="0">
                <a:solidFill>
                  <a:srgbClr val="0000FF"/>
                </a:solidFill>
                <a:latin typeface="Times New Roman" pitchFamily="18" charset="0"/>
                <a:cs typeface="Times New Roman" pitchFamily="18" charset="0"/>
              </a:rPr>
              <a:t> </a:t>
            </a:r>
            <a:r>
              <a:rPr lang="uk-UA" altLang="ru-RU" sz="2800" b="1" dirty="0" smtClean="0">
                <a:solidFill>
                  <a:srgbClr val="0000FF"/>
                </a:solidFill>
                <a:latin typeface="Times New Roman" pitchFamily="18" charset="0"/>
                <a:cs typeface="Times New Roman" pitchFamily="18" charset="0"/>
              </a:rPr>
              <a:t>антисептика</a:t>
            </a:r>
          </a:p>
          <a:p>
            <a:pPr marL="257175" indent="-257175">
              <a:buFont typeface="Wingdings" pitchFamily="2" charset="2"/>
              <a:buChar char="ü"/>
            </a:pPr>
            <a:r>
              <a:rPr lang="uk-UA" altLang="ru-RU" sz="2800" b="1" dirty="0" smtClean="0">
                <a:solidFill>
                  <a:srgbClr val="0000FF"/>
                </a:solidFill>
                <a:latin typeface="Times New Roman" pitchFamily="18" charset="0"/>
                <a:cs typeface="Times New Roman" pitchFamily="18" charset="0"/>
              </a:rPr>
              <a:t>Антисептик, </a:t>
            </a:r>
            <a:r>
              <a:rPr lang="uk-UA" altLang="ru-RU" sz="2800" b="1" dirty="0" err="1">
                <a:solidFill>
                  <a:srgbClr val="0000FF"/>
                </a:solidFill>
                <a:latin typeface="Times New Roman" pitchFamily="18" charset="0"/>
                <a:cs typeface="Times New Roman" pitchFamily="18" charset="0"/>
              </a:rPr>
              <a:t>сабын</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мен</a:t>
            </a:r>
            <a:r>
              <a:rPr lang="uk-UA" altLang="ru-RU" sz="2800" b="1" dirty="0">
                <a:solidFill>
                  <a:srgbClr val="0000FF"/>
                </a:solidFill>
                <a:latin typeface="Times New Roman" pitchFamily="18" charset="0"/>
                <a:cs typeface="Times New Roman" pitchFamily="18" charset="0"/>
              </a:rPr>
              <a:t> су бір - </a:t>
            </a:r>
            <a:r>
              <a:rPr lang="uk-UA" altLang="ru-RU" sz="2800" b="1" dirty="0" err="1">
                <a:solidFill>
                  <a:srgbClr val="0000FF"/>
                </a:solidFill>
                <a:latin typeface="Times New Roman" pitchFamily="18" charset="0"/>
                <a:cs typeface="Times New Roman" pitchFamily="18" charset="0"/>
              </a:rPr>
              <a:t>бірін</a:t>
            </a:r>
            <a:r>
              <a:rPr lang="uk-UA" altLang="ru-RU" sz="2800" b="1" dirty="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ұстанбауы</a:t>
            </a:r>
            <a:r>
              <a:rPr lang="uk-UA" altLang="ru-RU" sz="2800" b="1" dirty="0">
                <a:solidFill>
                  <a:srgbClr val="0000FF"/>
                </a:solidFill>
                <a:latin typeface="Times New Roman" pitchFamily="18" charset="0"/>
                <a:cs typeface="Times New Roman" pitchFamily="18" charset="0"/>
              </a:rPr>
              <a:t> </a:t>
            </a:r>
            <a:r>
              <a:rPr lang="uk-UA" altLang="ru-RU" sz="2800" b="1" dirty="0" err="1" smtClean="0">
                <a:solidFill>
                  <a:srgbClr val="0000FF"/>
                </a:solidFill>
                <a:latin typeface="Times New Roman" pitchFamily="18" charset="0"/>
                <a:cs typeface="Times New Roman" pitchFamily="18" charset="0"/>
              </a:rPr>
              <a:t>керек</a:t>
            </a:r>
            <a:endParaRPr lang="uk-UA" altLang="ru-RU" sz="2800" b="1" dirty="0" smtClean="0">
              <a:solidFill>
                <a:srgbClr val="0000FF"/>
              </a:solidFill>
              <a:latin typeface="Times New Roman" pitchFamily="18" charset="0"/>
              <a:cs typeface="Times New Roman" pitchFamily="18" charset="0"/>
            </a:endParaRPr>
          </a:p>
          <a:p>
            <a:pPr marL="257175" indent="-257175">
              <a:buFont typeface="Wingdings" pitchFamily="2" charset="2"/>
              <a:buChar char="ü"/>
            </a:pPr>
            <a:r>
              <a:rPr lang="uk-UA" altLang="ru-RU" sz="2800" b="1" dirty="0" err="1" smtClean="0">
                <a:solidFill>
                  <a:srgbClr val="0000FF"/>
                </a:solidFill>
                <a:latin typeface="Times New Roman" pitchFamily="18" charset="0"/>
                <a:cs typeface="Times New Roman" pitchFamily="18" charset="0"/>
              </a:rPr>
              <a:t>Құрғақ</a:t>
            </a:r>
            <a:r>
              <a:rPr lang="uk-UA" altLang="ru-RU" sz="2800" b="1" dirty="0" smtClean="0">
                <a:solidFill>
                  <a:srgbClr val="0000FF"/>
                </a:solidFill>
                <a:latin typeface="Times New Roman" pitchFamily="18" charset="0"/>
                <a:cs typeface="Times New Roman" pitchFamily="18" charset="0"/>
              </a:rPr>
              <a:t> </a:t>
            </a:r>
            <a:r>
              <a:rPr lang="uk-UA" altLang="ru-RU" sz="2800" b="1" dirty="0" err="1">
                <a:solidFill>
                  <a:srgbClr val="0000FF"/>
                </a:solidFill>
                <a:latin typeface="Times New Roman" pitchFamily="18" charset="0"/>
                <a:cs typeface="Times New Roman" pitchFamily="18" charset="0"/>
              </a:rPr>
              <a:t>теріге</a:t>
            </a:r>
            <a:r>
              <a:rPr lang="uk-UA" altLang="ru-RU" sz="2800" b="1" dirty="0">
                <a:solidFill>
                  <a:srgbClr val="0000FF"/>
                </a:solidFill>
                <a:latin typeface="Times New Roman" pitchFamily="18" charset="0"/>
                <a:cs typeface="Times New Roman" pitchFamily="18" charset="0"/>
              </a:rPr>
              <a:t> антисептик </a:t>
            </a:r>
            <a:r>
              <a:rPr lang="uk-UA" altLang="ru-RU" sz="2800" b="1" dirty="0" err="1" smtClean="0">
                <a:solidFill>
                  <a:srgbClr val="0000FF"/>
                </a:solidFill>
                <a:latin typeface="Times New Roman" pitchFamily="18" charset="0"/>
                <a:cs typeface="Times New Roman" pitchFamily="18" charset="0"/>
              </a:rPr>
              <a:t>жағыңыз</a:t>
            </a:r>
            <a:endParaRPr lang="uk-UA" altLang="ru-RU" sz="2800" b="1" dirty="0" smtClean="0">
              <a:solidFill>
                <a:srgbClr val="0000FF"/>
              </a:solidFill>
              <a:latin typeface="Times New Roman" pitchFamily="18" charset="0"/>
              <a:cs typeface="Times New Roman" pitchFamily="18" charset="0"/>
            </a:endParaRPr>
          </a:p>
          <a:p>
            <a:pPr algn="l" rtl="0"/>
            <a:endParaRPr lang="uk-UA" altLang="ru-RU" sz="1800" dirty="0">
              <a:cs typeface="Arial" panose="020B0604020202020204" pitchFamily="34" charset="0"/>
            </a:endParaRPr>
          </a:p>
        </p:txBody>
      </p:sp>
      <p:pic>
        <p:nvPicPr>
          <p:cNvPr id="4" name="Рисунок 3">
            <a:extLst>
              <a:ext uri="{FF2B5EF4-FFF2-40B4-BE49-F238E27FC236}">
                <a16:creationId xmlns="" xmlns:a16="http://schemas.microsoft.com/office/drawing/2014/main" id="{68357740-5FBF-AF4E-A760-730D568F4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194" y="100223"/>
            <a:ext cx="2448788" cy="2448788"/>
          </a:xfrm>
          <a:prstGeom prst="rect">
            <a:avLst/>
          </a:prstGeom>
        </p:spPr>
      </p:pic>
    </p:spTree>
    <p:extLst>
      <p:ext uri="{BB962C8B-B14F-4D97-AF65-F5344CB8AC3E}">
        <p14:creationId xmlns:p14="http://schemas.microsoft.com/office/powerpoint/2010/main" val="12713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833" y="3523593"/>
            <a:ext cx="7678587" cy="1600200"/>
          </a:xfrm>
        </p:spPr>
        <p:txBody>
          <a:bodyPr/>
          <a:lstStyle/>
          <a:p>
            <a:pPr algn="ctr">
              <a:lnSpc>
                <a:spcPct val="115000"/>
              </a:lnSpc>
            </a:pPr>
            <a:r>
              <a:rPr lang="kk-KZ" dirty="0" smtClean="0">
                <a:latin typeface="Times New Roman"/>
                <a:ea typeface="Times New Roman"/>
                <a:cs typeface="Times New Roman"/>
              </a:rPr>
              <a:t/>
            </a:r>
            <a:br>
              <a:rPr lang="kk-KZ" dirty="0" smtClean="0">
                <a:latin typeface="Times New Roman"/>
                <a:ea typeface="Times New Roman"/>
                <a:cs typeface="Times New Roman"/>
              </a:rPr>
            </a:br>
            <a:r>
              <a:rPr lang="kk-KZ" dirty="0">
                <a:latin typeface="Times New Roman"/>
                <a:ea typeface="Times New Roman"/>
                <a:cs typeface="Times New Roman"/>
              </a:rPr>
              <a:t/>
            </a:r>
            <a:br>
              <a:rPr lang="kk-KZ" dirty="0">
                <a:latin typeface="Times New Roman"/>
                <a:ea typeface="Times New Roman"/>
                <a:cs typeface="Times New Roman"/>
              </a:rPr>
            </a:br>
            <a:r>
              <a:rPr lang="kk-KZ" dirty="0" smtClean="0">
                <a:latin typeface="Times New Roman"/>
                <a:ea typeface="Times New Roman"/>
                <a:cs typeface="Times New Roman"/>
              </a:rPr>
              <a:t/>
            </a:r>
            <a:br>
              <a:rPr lang="kk-KZ" dirty="0" smtClean="0">
                <a:latin typeface="Times New Roman"/>
                <a:ea typeface="Times New Roman"/>
                <a:cs typeface="Times New Roman"/>
              </a:rPr>
            </a:br>
            <a:r>
              <a:rPr lang="kk-KZ" dirty="0" smtClean="0">
                <a:solidFill>
                  <a:srgbClr val="FF0000"/>
                </a:solidFill>
                <a:latin typeface="Times New Roman"/>
                <a:ea typeface="Times New Roman"/>
                <a:cs typeface="Times New Roman"/>
              </a:rPr>
              <a:t>Қызылорда облысы емдеу </a:t>
            </a:r>
            <a:r>
              <a:rPr lang="kk-KZ" dirty="0">
                <a:solidFill>
                  <a:srgbClr val="FF0000"/>
                </a:solidFill>
                <a:latin typeface="Times New Roman"/>
                <a:ea typeface="Times New Roman"/>
                <a:cs typeface="Times New Roman"/>
              </a:rPr>
              <a:t>ұйымдарындағы ОБМҚ жұмысына мониторинг  жүргізу </a:t>
            </a:r>
            <a:r>
              <a:rPr lang="kk-KZ" dirty="0" smtClean="0">
                <a:solidFill>
                  <a:srgbClr val="FF0000"/>
                </a:solidFill>
                <a:latin typeface="Times New Roman"/>
                <a:ea typeface="Times New Roman"/>
                <a:cs typeface="Times New Roman"/>
              </a:rPr>
              <a:t>қорытындысы</a:t>
            </a:r>
            <a:r>
              <a:rPr lang="kk-KZ" dirty="0" smtClean="0">
                <a:latin typeface="Times New Roman"/>
                <a:ea typeface="Times New Roman"/>
                <a:cs typeface="Times New Roman"/>
              </a:rPr>
              <a:t/>
            </a:r>
            <a:br>
              <a:rPr lang="kk-KZ" dirty="0" smtClean="0">
                <a:latin typeface="Times New Roman"/>
                <a:ea typeface="Times New Roman"/>
                <a:cs typeface="Times New Roman"/>
              </a:rPr>
            </a:br>
            <a:r>
              <a:rPr lang="ru-RU" sz="1800" dirty="0">
                <a:latin typeface="Calibri"/>
                <a:ea typeface="Times New Roman"/>
                <a:cs typeface="Times New Roman"/>
              </a:rPr>
              <a:t/>
            </a:r>
            <a:br>
              <a:rPr lang="ru-RU" sz="1800" dirty="0">
                <a:latin typeface="Calibri"/>
                <a:ea typeface="Times New Roman"/>
                <a:cs typeface="Times New Roman"/>
              </a:rPr>
            </a:br>
            <a:r>
              <a:rPr lang="en-US" sz="1800" dirty="0">
                <a:solidFill>
                  <a:srgbClr val="0000FF"/>
                </a:solidFill>
                <a:latin typeface="Times New Roman"/>
                <a:ea typeface="Times New Roman"/>
              </a:rPr>
              <a:t>"</a:t>
            </a:r>
            <a:r>
              <a:rPr lang="en-US" sz="1800" dirty="0" err="1">
                <a:solidFill>
                  <a:srgbClr val="0000FF"/>
                </a:solidFill>
                <a:latin typeface="Times New Roman"/>
                <a:ea typeface="Times New Roman"/>
              </a:rPr>
              <a:t>Медициналық</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көмек</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көрсетумен</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байланысты</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инфекциялардың</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алдын</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алу</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жөніндегі</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санитариялық-эпидемияға</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қарсы</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санитариялық-профилактикалық</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іс-шараларды</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ұйымдастыруға</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және</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жүргізуге</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қойылатын</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санитариялық-эпидемиологиялық</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талаптар</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санитариялық</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қағидаларын</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бекіту</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туралы</a:t>
            </a:r>
            <a:r>
              <a:rPr lang="ru-RU" sz="1800" dirty="0">
                <a:solidFill>
                  <a:srgbClr val="0000FF"/>
                </a:solidFill>
                <a:latin typeface="Times New Roman"/>
                <a:ea typeface="Times New Roman"/>
              </a:rPr>
              <a:t/>
            </a:r>
            <a:br>
              <a:rPr lang="ru-RU" sz="1800" dirty="0">
                <a:solidFill>
                  <a:srgbClr val="0000FF"/>
                </a:solidFill>
                <a:latin typeface="Times New Roman"/>
                <a:ea typeface="Times New Roman"/>
              </a:rPr>
            </a:br>
            <a:r>
              <a:rPr lang="en-US" sz="1800" dirty="0" err="1">
                <a:solidFill>
                  <a:srgbClr val="0000FF"/>
                </a:solidFill>
                <a:latin typeface="Times New Roman"/>
                <a:ea typeface="Times New Roman"/>
              </a:rPr>
              <a:t>Қазақстан</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Республикасы</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Денсаулық</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сақтау</a:t>
            </a:r>
            <a:r>
              <a:rPr lang="en-US" sz="1800" dirty="0">
                <a:solidFill>
                  <a:srgbClr val="0000FF"/>
                </a:solidFill>
                <a:latin typeface="Times New Roman"/>
                <a:ea typeface="Times New Roman"/>
              </a:rPr>
              <a:t> </a:t>
            </a:r>
            <a:r>
              <a:rPr lang="en-US" sz="1800" dirty="0" err="1">
                <a:solidFill>
                  <a:srgbClr val="0000FF"/>
                </a:solidFill>
                <a:latin typeface="Times New Roman"/>
                <a:ea typeface="Times New Roman"/>
              </a:rPr>
              <a:t>министрінің</a:t>
            </a:r>
            <a:r>
              <a:rPr lang="en-US" sz="1800" dirty="0">
                <a:solidFill>
                  <a:srgbClr val="0000FF"/>
                </a:solidFill>
                <a:latin typeface="Times New Roman"/>
                <a:ea typeface="Times New Roman"/>
              </a:rPr>
              <a:t> 2022 </a:t>
            </a:r>
            <a:r>
              <a:rPr lang="en-US" sz="1800" dirty="0" err="1">
                <a:solidFill>
                  <a:srgbClr val="0000FF"/>
                </a:solidFill>
                <a:latin typeface="Times New Roman"/>
                <a:ea typeface="Times New Roman"/>
              </a:rPr>
              <a:t>жылғы</a:t>
            </a:r>
            <a:r>
              <a:rPr lang="en-US" sz="1800" dirty="0">
                <a:solidFill>
                  <a:srgbClr val="0000FF"/>
                </a:solidFill>
                <a:latin typeface="Times New Roman"/>
                <a:ea typeface="Times New Roman"/>
              </a:rPr>
              <a:t> 2 </a:t>
            </a:r>
            <a:r>
              <a:rPr lang="en-US" sz="1800" dirty="0" err="1">
                <a:solidFill>
                  <a:srgbClr val="0000FF"/>
                </a:solidFill>
                <a:latin typeface="Times New Roman"/>
                <a:ea typeface="Times New Roman"/>
              </a:rPr>
              <a:t>желтоқсандағы</a:t>
            </a:r>
            <a:r>
              <a:rPr lang="en-US" sz="1800" dirty="0">
                <a:solidFill>
                  <a:srgbClr val="0000FF"/>
                </a:solidFill>
                <a:latin typeface="Times New Roman"/>
                <a:ea typeface="Times New Roman"/>
              </a:rPr>
              <a:t> № ҚР ДСМ-151 </a:t>
            </a:r>
            <a:r>
              <a:rPr lang="en-US" sz="1800" dirty="0" err="1">
                <a:solidFill>
                  <a:srgbClr val="0000FF"/>
                </a:solidFill>
                <a:latin typeface="Times New Roman"/>
                <a:ea typeface="Times New Roman"/>
              </a:rPr>
              <a:t>бұйрығы</a:t>
            </a:r>
            <a:r>
              <a:rPr lang="en-US" sz="1800" dirty="0">
                <a:solidFill>
                  <a:srgbClr val="0000FF"/>
                </a:solidFill>
                <a:latin typeface="Times New Roman"/>
                <a:ea typeface="Times New Roman"/>
              </a:rPr>
              <a:t>. </a:t>
            </a:r>
            <a:r>
              <a:rPr lang="kk-KZ" sz="1800" dirty="0" smtClean="0">
                <a:solidFill>
                  <a:srgbClr val="0000FF"/>
                </a:solidFill>
                <a:latin typeface="Times New Roman"/>
                <a:ea typeface="Times New Roman"/>
              </a:rPr>
              <a:t>Оның ішіндегі №2 қосымша талаптарының орындалмағаны орын алды</a:t>
            </a:r>
            <a:endParaRPr lang="ru-RU" sz="1800" dirty="0">
              <a:solidFill>
                <a:srgbClr val="0000FF"/>
              </a:solidFill>
            </a:endParaRPr>
          </a:p>
        </p:txBody>
      </p:sp>
    </p:spTree>
    <p:extLst>
      <p:ext uri="{BB962C8B-B14F-4D97-AF65-F5344CB8AC3E}">
        <p14:creationId xmlns:p14="http://schemas.microsoft.com/office/powerpoint/2010/main" val="1508815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999" y="367619"/>
            <a:ext cx="8169006" cy="720000"/>
          </a:xfrm>
        </p:spPr>
        <p:txBody>
          <a:bodyPr/>
          <a:lstStyle/>
          <a:p>
            <a:pPr algn="ctr"/>
            <a:r>
              <a:rPr lang="en-US" dirty="0">
                <a:solidFill>
                  <a:srgbClr val="000000"/>
                </a:solidFill>
                <a:latin typeface="Times New Roman"/>
                <a:ea typeface="Times New Roman"/>
              </a:rPr>
              <a:t>     </a:t>
            </a:r>
            <a:r>
              <a:rPr lang="ru-RU" dirty="0">
                <a:solidFill>
                  <a:srgbClr val="000000"/>
                </a:solidFill>
                <a:latin typeface="Times New Roman"/>
                <a:ea typeface="Times New Roman"/>
              </a:rPr>
              <a:t> </a:t>
            </a:r>
            <a:r>
              <a:rPr lang="ru-RU" sz="1800" dirty="0">
                <a:solidFill>
                  <a:srgbClr val="FF0000"/>
                </a:solidFill>
                <a:latin typeface="Times New Roman"/>
                <a:ea typeface="Times New Roman"/>
              </a:rPr>
              <a:t>6. </a:t>
            </a:r>
            <a:r>
              <a:rPr lang="ru-RU" sz="1800" dirty="0" err="1">
                <a:solidFill>
                  <a:srgbClr val="FF0000"/>
                </a:solidFill>
                <a:latin typeface="Times New Roman"/>
                <a:ea typeface="Times New Roman"/>
              </a:rPr>
              <a:t>Қолды</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жуу</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үшін</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жылы</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ағынды</a:t>
            </a:r>
            <a:r>
              <a:rPr lang="ru-RU" sz="1800" dirty="0">
                <a:solidFill>
                  <a:srgbClr val="FF0000"/>
                </a:solidFill>
                <a:latin typeface="Times New Roman"/>
                <a:ea typeface="Times New Roman"/>
              </a:rPr>
              <a:t> су, дозаторы бар </a:t>
            </a:r>
            <a:r>
              <a:rPr lang="ru-RU" sz="1800" dirty="0" err="1">
                <a:solidFill>
                  <a:srgbClr val="FF0000"/>
                </a:solidFill>
                <a:latin typeface="Times New Roman"/>
                <a:ea typeface="Times New Roman"/>
              </a:rPr>
              <a:t>құтылардағы</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сұйық</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сабын</a:t>
            </a:r>
            <a:r>
              <a:rPr lang="ru-RU" sz="1800" dirty="0">
                <a:solidFill>
                  <a:srgbClr val="FF0000"/>
                </a:solidFill>
                <a:latin typeface="Times New Roman"/>
                <a:ea typeface="Times New Roman"/>
              </a:rPr>
              <a:t>, </a:t>
            </a:r>
            <a:r>
              <a:rPr lang="ru-RU" sz="1800" u="sng" dirty="0" err="1">
                <a:solidFill>
                  <a:srgbClr val="0000FF"/>
                </a:solidFill>
                <a:latin typeface="Times New Roman"/>
                <a:ea typeface="Times New Roman"/>
              </a:rPr>
              <a:t>бір</a:t>
            </a:r>
            <a:r>
              <a:rPr lang="ru-RU" sz="1800" u="sng" dirty="0">
                <a:solidFill>
                  <a:srgbClr val="0000FF"/>
                </a:solidFill>
                <a:latin typeface="Times New Roman"/>
                <a:ea typeface="Times New Roman"/>
              </a:rPr>
              <a:t> </a:t>
            </a:r>
            <a:r>
              <a:rPr lang="ru-RU" sz="1800" u="sng" dirty="0" err="1">
                <a:solidFill>
                  <a:srgbClr val="0000FF"/>
                </a:solidFill>
                <a:latin typeface="Times New Roman"/>
                <a:ea typeface="Times New Roman"/>
              </a:rPr>
              <a:t>рет</a:t>
            </a:r>
            <a:r>
              <a:rPr lang="ru-RU" sz="1800" u="sng" dirty="0">
                <a:solidFill>
                  <a:srgbClr val="0000FF"/>
                </a:solidFill>
                <a:latin typeface="Times New Roman"/>
                <a:ea typeface="Times New Roman"/>
              </a:rPr>
              <a:t> </a:t>
            </a:r>
            <a:r>
              <a:rPr lang="ru-RU" sz="1800" u="sng" dirty="0" err="1">
                <a:solidFill>
                  <a:srgbClr val="0000FF"/>
                </a:solidFill>
                <a:latin typeface="Times New Roman"/>
                <a:ea typeface="Times New Roman"/>
              </a:rPr>
              <a:t>қолданылатын</a:t>
            </a:r>
            <a:r>
              <a:rPr lang="ru-RU" sz="1800" u="sng" dirty="0">
                <a:solidFill>
                  <a:srgbClr val="0000FF"/>
                </a:solidFill>
                <a:latin typeface="Times New Roman"/>
                <a:ea typeface="Times New Roman"/>
              </a:rPr>
              <a:t> </a:t>
            </a:r>
            <a:r>
              <a:rPr lang="ru-RU" sz="1800" u="sng" dirty="0" err="1">
                <a:solidFill>
                  <a:srgbClr val="0000FF"/>
                </a:solidFill>
                <a:latin typeface="Times New Roman"/>
                <a:ea typeface="Times New Roman"/>
              </a:rPr>
              <a:t>сүлгілер</a:t>
            </a:r>
            <a:r>
              <a:rPr lang="ru-RU" sz="1800" u="sng" dirty="0">
                <a:solidFill>
                  <a:srgbClr val="0000FF"/>
                </a:solidFill>
                <a:latin typeface="Times New Roman"/>
                <a:ea typeface="Times New Roman"/>
              </a:rPr>
              <a:t> </a:t>
            </a:r>
            <a:r>
              <a:rPr lang="ru-RU" sz="1800" u="sng" dirty="0" err="1">
                <a:solidFill>
                  <a:srgbClr val="0000FF"/>
                </a:solidFill>
                <a:latin typeface="Times New Roman"/>
                <a:ea typeface="Times New Roman"/>
              </a:rPr>
              <a:t>немесе</a:t>
            </a:r>
            <a:r>
              <a:rPr lang="ru-RU" sz="1800" u="sng" dirty="0">
                <a:solidFill>
                  <a:srgbClr val="0000FF"/>
                </a:solidFill>
                <a:latin typeface="Times New Roman"/>
                <a:ea typeface="Times New Roman"/>
              </a:rPr>
              <a:t> </a:t>
            </a:r>
            <a:r>
              <a:rPr lang="ru-RU" sz="1800" u="sng" dirty="0" err="1">
                <a:solidFill>
                  <a:srgbClr val="0000FF"/>
                </a:solidFill>
                <a:latin typeface="Times New Roman"/>
                <a:ea typeface="Times New Roman"/>
              </a:rPr>
              <a:t>сулықтар</a:t>
            </a:r>
            <a:r>
              <a:rPr lang="ru-RU" sz="1800" u="sng" dirty="0">
                <a:solidFill>
                  <a:srgbClr val="0000FF"/>
                </a:solidFill>
                <a:latin typeface="Times New Roman"/>
                <a:ea typeface="Times New Roman"/>
              </a:rPr>
              <a:t> </a:t>
            </a:r>
            <a:r>
              <a:rPr lang="ru-RU" sz="1800" dirty="0" err="1" smtClean="0">
                <a:solidFill>
                  <a:srgbClr val="FF0000"/>
                </a:solidFill>
                <a:latin typeface="Times New Roman"/>
                <a:ea typeface="Times New Roman"/>
              </a:rPr>
              <a:t>пайдаланылады</a:t>
            </a:r>
            <a:r>
              <a:rPr lang="ru-RU" sz="1800" dirty="0">
                <a:solidFill>
                  <a:srgbClr val="FF0000"/>
                </a:solidFill>
                <a:latin typeface="Times New Roman"/>
                <a:ea typeface="Times New Roman"/>
              </a:rPr>
              <a:t> </a:t>
            </a:r>
            <a:r>
              <a:rPr lang="ru-RU" sz="1800" dirty="0" smtClean="0">
                <a:solidFill>
                  <a:srgbClr val="FF0000"/>
                </a:solidFill>
                <a:latin typeface="Times New Roman"/>
                <a:ea typeface="Times New Roman"/>
              </a:rPr>
              <a:t>– </a:t>
            </a:r>
            <a:r>
              <a:rPr lang="ru-RU" sz="1800" dirty="0" err="1" smtClean="0">
                <a:solidFill>
                  <a:srgbClr val="FF0000"/>
                </a:solidFill>
                <a:latin typeface="Times New Roman"/>
                <a:ea typeface="Times New Roman"/>
              </a:rPr>
              <a:t>делінген</a:t>
            </a:r>
            <a:r>
              <a:rPr lang="ru-RU" sz="1800" dirty="0" smtClean="0">
                <a:solidFill>
                  <a:srgbClr val="FF0000"/>
                </a:solidFill>
                <a:latin typeface="Times New Roman"/>
                <a:ea typeface="Times New Roman"/>
              </a:rPr>
              <a:t>, </a:t>
            </a:r>
            <a:r>
              <a:rPr lang="ru-RU" sz="1800" dirty="0" err="1" smtClean="0">
                <a:solidFill>
                  <a:srgbClr val="FF0000"/>
                </a:solidFill>
                <a:latin typeface="Times New Roman"/>
                <a:ea typeface="Times New Roman"/>
              </a:rPr>
              <a:t>бірақ</a:t>
            </a:r>
            <a:r>
              <a:rPr lang="ru-RU" sz="1800" dirty="0" smtClean="0">
                <a:solidFill>
                  <a:srgbClr val="FF0000"/>
                </a:solidFill>
                <a:latin typeface="Times New Roman"/>
                <a:ea typeface="Times New Roman"/>
              </a:rPr>
              <a:t>…</a:t>
            </a:r>
            <a:endParaRPr lang="ru-RU" sz="1800" dirty="0">
              <a:solidFill>
                <a:srgbClr val="FF0000"/>
              </a:solidFill>
            </a:endParaRPr>
          </a:p>
        </p:txBody>
      </p:sp>
      <p:pic>
        <p:nvPicPr>
          <p:cNvPr id="4" name="Рисунок 3" descr="C:\Users\Admin\Desktop\f3c62d15-0a1a-4177-8662-d1422ee9627a.jpg"/>
          <p:cNvPicPr/>
          <p:nvPr/>
        </p:nvPicPr>
        <p:blipFill>
          <a:blip r:embed="rId2">
            <a:extLst>
              <a:ext uri="{28A0092B-C50C-407E-A947-70E740481C1C}">
                <a14:useLocalDpi xmlns:a14="http://schemas.microsoft.com/office/drawing/2010/main" val="0"/>
              </a:ext>
            </a:extLst>
          </a:blip>
          <a:srcRect/>
          <a:stretch>
            <a:fillRect/>
          </a:stretch>
        </p:blipFill>
        <p:spPr bwMode="auto">
          <a:xfrm>
            <a:off x="2160574" y="1262358"/>
            <a:ext cx="4748804" cy="5251732"/>
          </a:xfrm>
          <a:prstGeom prst="rect">
            <a:avLst/>
          </a:prstGeom>
          <a:noFill/>
          <a:ln>
            <a:noFill/>
          </a:ln>
        </p:spPr>
      </p:pic>
      <p:sp>
        <p:nvSpPr>
          <p:cNvPr id="5" name="Стрелка вниз 4"/>
          <p:cNvSpPr/>
          <p:nvPr/>
        </p:nvSpPr>
        <p:spPr>
          <a:xfrm rot="3291546">
            <a:off x="6900827" y="265005"/>
            <a:ext cx="574534" cy="3021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2322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002" y="367619"/>
            <a:ext cx="8338939" cy="720000"/>
          </a:xfrm>
        </p:spPr>
        <p:txBody>
          <a:bodyPr/>
          <a:lstStyle/>
          <a:p>
            <a:pPr algn="ctr"/>
            <a:r>
              <a:rPr lang="ru-RU" sz="1800" dirty="0">
                <a:solidFill>
                  <a:srgbClr val="FF0000"/>
                </a:solidFill>
                <a:latin typeface="Times New Roman"/>
                <a:ea typeface="Times New Roman"/>
              </a:rPr>
              <a:t>6. </a:t>
            </a:r>
            <a:r>
              <a:rPr lang="ru-RU" sz="1800" dirty="0" err="1">
                <a:solidFill>
                  <a:srgbClr val="FF0000"/>
                </a:solidFill>
                <a:latin typeface="Times New Roman"/>
                <a:ea typeface="Times New Roman"/>
              </a:rPr>
              <a:t>Қолды</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жуу</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үшін</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жылы</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ағынды</a:t>
            </a:r>
            <a:r>
              <a:rPr lang="ru-RU" sz="1800" dirty="0">
                <a:solidFill>
                  <a:srgbClr val="FF0000"/>
                </a:solidFill>
                <a:latin typeface="Times New Roman"/>
                <a:ea typeface="Times New Roman"/>
              </a:rPr>
              <a:t> су, </a:t>
            </a:r>
            <a:r>
              <a:rPr lang="ru-RU" sz="1800" dirty="0">
                <a:solidFill>
                  <a:srgbClr val="0000FF"/>
                </a:solidFill>
                <a:latin typeface="Times New Roman"/>
                <a:ea typeface="Times New Roman"/>
              </a:rPr>
              <a:t>дозаторы бар </a:t>
            </a:r>
            <a:r>
              <a:rPr lang="ru-RU" sz="1800" dirty="0" err="1">
                <a:solidFill>
                  <a:srgbClr val="0000FF"/>
                </a:solidFill>
                <a:latin typeface="Times New Roman"/>
                <a:ea typeface="Times New Roman"/>
              </a:rPr>
              <a:t>құтылардағы</a:t>
            </a:r>
            <a:r>
              <a:rPr lang="ru-RU" sz="1800" dirty="0">
                <a:solidFill>
                  <a:srgbClr val="0000FF"/>
                </a:solidFill>
                <a:latin typeface="Times New Roman"/>
                <a:ea typeface="Times New Roman"/>
              </a:rPr>
              <a:t> </a:t>
            </a:r>
            <a:r>
              <a:rPr lang="ru-RU" sz="1800" dirty="0" smtClean="0">
                <a:solidFill>
                  <a:srgbClr val="0000FF"/>
                </a:solidFill>
                <a:latin typeface="Times New Roman"/>
                <a:ea typeface="Times New Roman"/>
              </a:rPr>
              <a:t/>
            </a:r>
            <a:br>
              <a:rPr lang="ru-RU" sz="1800" dirty="0" smtClean="0">
                <a:solidFill>
                  <a:srgbClr val="0000FF"/>
                </a:solidFill>
                <a:latin typeface="Times New Roman"/>
                <a:ea typeface="Times New Roman"/>
              </a:rPr>
            </a:br>
            <a:r>
              <a:rPr lang="ru-RU" sz="1800" dirty="0" err="1" smtClean="0">
                <a:solidFill>
                  <a:srgbClr val="0000FF"/>
                </a:solidFill>
                <a:latin typeface="Times New Roman"/>
                <a:ea typeface="Times New Roman"/>
              </a:rPr>
              <a:t>сұйық</a:t>
            </a:r>
            <a:r>
              <a:rPr lang="ru-RU" sz="1800" dirty="0" smtClean="0">
                <a:solidFill>
                  <a:srgbClr val="0000FF"/>
                </a:solidFill>
                <a:latin typeface="Times New Roman"/>
                <a:ea typeface="Times New Roman"/>
              </a:rPr>
              <a:t> </a:t>
            </a:r>
            <a:r>
              <a:rPr lang="ru-RU" sz="1800" dirty="0" err="1">
                <a:solidFill>
                  <a:srgbClr val="0000FF"/>
                </a:solidFill>
                <a:latin typeface="Times New Roman"/>
                <a:ea typeface="Times New Roman"/>
              </a:rPr>
              <a:t>сабын</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бір</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рет</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қолданылатын</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сүлгілер</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немесе</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сулықтар</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пайдаланылады</a:t>
            </a:r>
            <a:r>
              <a:rPr lang="ru-RU" sz="1800" dirty="0">
                <a:solidFill>
                  <a:srgbClr val="FF0000"/>
                </a:solidFill>
                <a:latin typeface="Times New Roman"/>
                <a:ea typeface="Times New Roman"/>
              </a:rPr>
              <a:t> – </a:t>
            </a:r>
            <a:r>
              <a:rPr lang="ru-RU" sz="1800" dirty="0" err="1">
                <a:solidFill>
                  <a:srgbClr val="FF0000"/>
                </a:solidFill>
                <a:latin typeface="Times New Roman"/>
                <a:ea typeface="Times New Roman"/>
              </a:rPr>
              <a:t>делінген</a:t>
            </a:r>
            <a:r>
              <a:rPr lang="ru-RU" sz="1800" dirty="0">
                <a:solidFill>
                  <a:srgbClr val="FF0000"/>
                </a:solidFill>
                <a:latin typeface="Times New Roman"/>
                <a:ea typeface="Times New Roman"/>
              </a:rPr>
              <a:t>, </a:t>
            </a:r>
            <a:r>
              <a:rPr lang="ru-RU" sz="1800" dirty="0" err="1">
                <a:solidFill>
                  <a:srgbClr val="FF0000"/>
                </a:solidFill>
                <a:latin typeface="Times New Roman"/>
                <a:ea typeface="Times New Roman"/>
              </a:rPr>
              <a:t>бірақ</a:t>
            </a:r>
            <a:r>
              <a:rPr lang="ru-RU" sz="1800" dirty="0">
                <a:solidFill>
                  <a:srgbClr val="FF0000"/>
                </a:solidFill>
                <a:latin typeface="Times New Roman"/>
                <a:ea typeface="Times New Roman"/>
              </a:rPr>
              <a:t>…</a:t>
            </a:r>
            <a:endParaRPr lang="ru-RU" dirty="0"/>
          </a:p>
        </p:txBody>
      </p:sp>
      <p:pic>
        <p:nvPicPr>
          <p:cNvPr id="4" name="Рисунок 3" descr="C:\Users\Admin\Desktop\ce7e7f10-d836-48e8-bc95-dc5ed358e20d.jpg"/>
          <p:cNvPicPr/>
          <p:nvPr/>
        </p:nvPicPr>
        <p:blipFill>
          <a:blip r:embed="rId2">
            <a:extLst>
              <a:ext uri="{28A0092B-C50C-407E-A947-70E740481C1C}">
                <a14:useLocalDpi xmlns:a14="http://schemas.microsoft.com/office/drawing/2010/main" val="0"/>
              </a:ext>
            </a:extLst>
          </a:blip>
          <a:srcRect/>
          <a:stretch>
            <a:fillRect/>
          </a:stretch>
        </p:blipFill>
        <p:spPr bwMode="auto">
          <a:xfrm>
            <a:off x="2128384" y="1165254"/>
            <a:ext cx="4584138" cy="5308375"/>
          </a:xfrm>
          <a:prstGeom prst="rect">
            <a:avLst/>
          </a:prstGeom>
          <a:noFill/>
          <a:ln>
            <a:noFill/>
          </a:ln>
        </p:spPr>
      </p:pic>
      <p:sp>
        <p:nvSpPr>
          <p:cNvPr id="5" name="Стрелка вниз 4"/>
          <p:cNvSpPr/>
          <p:nvPr/>
        </p:nvSpPr>
        <p:spPr>
          <a:xfrm rot="18646467">
            <a:off x="2021331" y="1705390"/>
            <a:ext cx="574534" cy="3021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60183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1304" y="116766"/>
            <a:ext cx="6514088" cy="720000"/>
          </a:xfrm>
        </p:spPr>
        <p:txBody>
          <a:bodyPr/>
          <a:lstStyle/>
          <a:p>
            <a:pPr algn="ctr"/>
            <a:r>
              <a:rPr lang="ru-RU" dirty="0" err="1" smtClean="0">
                <a:solidFill>
                  <a:srgbClr val="FF0000"/>
                </a:solidFill>
                <a:latin typeface="Times New Roman"/>
                <a:ea typeface="Times New Roman"/>
              </a:rPr>
              <a:t>Шынтақтық</a:t>
            </a:r>
            <a:r>
              <a:rPr lang="ru-RU" dirty="0" smtClean="0">
                <a:solidFill>
                  <a:srgbClr val="FF0000"/>
                </a:solidFill>
                <a:latin typeface="Times New Roman"/>
                <a:ea typeface="Times New Roman"/>
              </a:rPr>
              <a:t>  </a:t>
            </a:r>
            <a:r>
              <a:rPr lang="ru-RU" dirty="0" err="1" smtClean="0">
                <a:solidFill>
                  <a:srgbClr val="FF0000"/>
                </a:solidFill>
                <a:latin typeface="Times New Roman"/>
                <a:ea typeface="Times New Roman"/>
              </a:rPr>
              <a:t>шүмек</a:t>
            </a:r>
            <a:r>
              <a:rPr lang="ru-RU" dirty="0" smtClean="0">
                <a:solidFill>
                  <a:srgbClr val="FF0000"/>
                </a:solidFill>
                <a:latin typeface="Times New Roman"/>
                <a:ea typeface="Times New Roman"/>
              </a:rPr>
              <a:t> </a:t>
            </a:r>
            <a:r>
              <a:rPr lang="ru-RU" dirty="0" err="1" smtClean="0">
                <a:solidFill>
                  <a:srgbClr val="FF0000"/>
                </a:solidFill>
                <a:latin typeface="Times New Roman"/>
                <a:ea typeface="Times New Roman"/>
              </a:rPr>
              <a:t>болуы</a:t>
            </a:r>
            <a:r>
              <a:rPr lang="ru-RU" dirty="0" smtClean="0">
                <a:solidFill>
                  <a:srgbClr val="FF0000"/>
                </a:solidFill>
                <a:latin typeface="Times New Roman"/>
                <a:ea typeface="Times New Roman"/>
              </a:rPr>
              <a:t> </a:t>
            </a:r>
            <a:r>
              <a:rPr lang="ru-RU" dirty="0" err="1" smtClean="0">
                <a:solidFill>
                  <a:srgbClr val="FF0000"/>
                </a:solidFill>
                <a:latin typeface="Times New Roman"/>
                <a:ea typeface="Times New Roman"/>
              </a:rPr>
              <a:t>қажет</a:t>
            </a:r>
            <a:r>
              <a:rPr lang="ru-RU" dirty="0" smtClean="0">
                <a:solidFill>
                  <a:srgbClr val="FF0000"/>
                </a:solidFill>
                <a:latin typeface="Times New Roman"/>
                <a:ea typeface="Times New Roman"/>
              </a:rPr>
              <a:t>… </a:t>
            </a:r>
            <a:endParaRPr lang="ru-RU" dirty="0">
              <a:solidFill>
                <a:srgbClr val="FF0000"/>
              </a:solidFill>
            </a:endParaRPr>
          </a:p>
        </p:txBody>
      </p:sp>
      <p:pic>
        <p:nvPicPr>
          <p:cNvPr id="4" name="Рисунок 3" descr="C:\Users\Admin\Desktop\c1e89242-9a9c-4361-8a69-8100c82684c2.jpg"/>
          <p:cNvPicPr/>
          <p:nvPr/>
        </p:nvPicPr>
        <p:blipFill>
          <a:blip r:embed="rId2">
            <a:extLst>
              <a:ext uri="{28A0092B-C50C-407E-A947-70E740481C1C}">
                <a14:useLocalDpi xmlns:a14="http://schemas.microsoft.com/office/drawing/2010/main" val="0"/>
              </a:ext>
            </a:extLst>
          </a:blip>
          <a:srcRect/>
          <a:stretch>
            <a:fillRect/>
          </a:stretch>
        </p:blipFill>
        <p:spPr bwMode="auto">
          <a:xfrm>
            <a:off x="1521303" y="987233"/>
            <a:ext cx="6667836" cy="4895681"/>
          </a:xfrm>
          <a:prstGeom prst="rect">
            <a:avLst/>
          </a:prstGeom>
          <a:noFill/>
          <a:ln>
            <a:noFill/>
          </a:ln>
        </p:spPr>
      </p:pic>
      <p:sp>
        <p:nvSpPr>
          <p:cNvPr id="5" name="Стрелка вниз 4"/>
          <p:cNvSpPr/>
          <p:nvPr/>
        </p:nvSpPr>
        <p:spPr>
          <a:xfrm rot="2889189">
            <a:off x="6688065" y="370201"/>
            <a:ext cx="574534" cy="3021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5123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4" name="Google Shape;544;p63"/>
          <p:cNvSpPr txBox="1">
            <a:spLocks noGrp="1"/>
          </p:cNvSpPr>
          <p:nvPr>
            <p:ph type="body" idx="1"/>
          </p:nvPr>
        </p:nvSpPr>
        <p:spPr>
          <a:xfrm>
            <a:off x="424739" y="1281637"/>
            <a:ext cx="8424001" cy="4237200"/>
          </a:xfrm>
          <a:prstGeom prst="rect">
            <a:avLst/>
          </a:prstGeom>
          <a:noFill/>
          <a:ln>
            <a:noFill/>
          </a:ln>
        </p:spPr>
        <p:txBody>
          <a:bodyPr spcFirstLastPara="1" wrap="square" lIns="18000" tIns="0" rIns="18000" bIns="0" anchor="t" anchorCtr="0">
            <a:normAutofit/>
          </a:bodyPr>
          <a:lstStyle/>
          <a:p>
            <a:pPr marL="0" lvl="0" indent="0">
              <a:spcBef>
                <a:spcPts val="1600"/>
              </a:spcBef>
              <a:buSzPts val="2240"/>
            </a:pP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Қолды</a:t>
            </a:r>
            <a:r>
              <a:rPr lang="ru-RU" sz="2800" b="1" dirty="0" smtClean="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гигиеналық</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өңдеудің</a:t>
            </a:r>
            <a:r>
              <a:rPr lang="ru-RU" sz="2800" b="1" dirty="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маңыздылығы</a:t>
            </a:r>
            <a:endParaRPr lang="ru-RU" sz="2800" b="1" dirty="0" smtClean="0">
              <a:solidFill>
                <a:srgbClr val="FF0000"/>
              </a:solidFill>
              <a:latin typeface="Times New Roman" pitchFamily="18" charset="0"/>
              <a:cs typeface="Times New Roman" pitchFamily="18" charset="0"/>
            </a:endParaRPr>
          </a:p>
          <a:p>
            <a:pPr marL="0" lvl="0" indent="0">
              <a:spcBef>
                <a:spcPts val="1600"/>
              </a:spcBef>
              <a:buSzPts val="2240"/>
            </a:pP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Дүниежүзілік</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денсаулық</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сақтау</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ұйымының</a:t>
            </a:r>
            <a:r>
              <a:rPr lang="ru-RU" sz="2800" b="1" dirty="0" smtClean="0">
                <a:solidFill>
                  <a:srgbClr val="FF0000"/>
                </a:solidFill>
                <a:latin typeface="Times New Roman" pitchFamily="18" charset="0"/>
                <a:cs typeface="Times New Roman" pitchFamily="18" charset="0"/>
              </a:rPr>
              <a:t> - </a:t>
            </a:r>
            <a:r>
              <a:rPr lang="ru-RU" sz="2800" b="1" dirty="0" err="1">
                <a:solidFill>
                  <a:srgbClr val="FF0000"/>
                </a:solidFill>
                <a:latin typeface="Times New Roman" pitchFamily="18" charset="0"/>
                <a:cs typeface="Times New Roman" pitchFamily="18" charset="0"/>
              </a:rPr>
              <a:t>қол</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гигиенасының</a:t>
            </a:r>
            <a:r>
              <a:rPr lang="ru-RU" sz="2800" b="1" dirty="0">
                <a:solidFill>
                  <a:srgbClr val="FF0000"/>
                </a:solidFill>
                <a:latin typeface="Times New Roman" pitchFamily="18" charset="0"/>
                <a:cs typeface="Times New Roman" pitchFamily="18" charset="0"/>
              </a:rPr>
              <a:t> бес </a:t>
            </a:r>
            <a:r>
              <a:rPr lang="ru-RU" sz="2800" b="1" dirty="0" err="1" smtClean="0">
                <a:solidFill>
                  <a:srgbClr val="FF0000"/>
                </a:solidFill>
                <a:latin typeface="Times New Roman" pitchFamily="18" charset="0"/>
                <a:cs typeface="Times New Roman" pitchFamily="18" charset="0"/>
              </a:rPr>
              <a:t>сәті</a:t>
            </a:r>
            <a:endParaRPr lang="ru-RU" sz="2800" b="1" dirty="0" smtClean="0">
              <a:solidFill>
                <a:srgbClr val="FF0000"/>
              </a:solidFill>
              <a:latin typeface="Times New Roman" pitchFamily="18" charset="0"/>
              <a:cs typeface="Times New Roman" pitchFamily="18" charset="0"/>
            </a:endParaRPr>
          </a:p>
          <a:p>
            <a:pPr marL="0" lvl="0" indent="0">
              <a:spcBef>
                <a:spcPts val="1600"/>
              </a:spcBef>
              <a:buSzPts val="2240"/>
            </a:pP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Қолды</a:t>
            </a:r>
            <a:r>
              <a:rPr lang="ru-RU" sz="2800" b="1" dirty="0" smtClean="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гигиеналық</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өңдеудің</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дұрыс</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техникасын</a:t>
            </a:r>
            <a:r>
              <a:rPr lang="ru-RU" sz="2800" b="1" dirty="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көрсету</a:t>
            </a:r>
            <a:endParaRPr lang="ru-RU" sz="2800" b="1" dirty="0" smtClean="0">
              <a:solidFill>
                <a:srgbClr val="FF0000"/>
              </a:solidFill>
              <a:latin typeface="Times New Roman" pitchFamily="18" charset="0"/>
              <a:cs typeface="Times New Roman" pitchFamily="18" charset="0"/>
            </a:endParaRPr>
          </a:p>
          <a:p>
            <a:pPr marL="0" lvl="0" indent="0">
              <a:spcBef>
                <a:spcPts val="1600"/>
              </a:spcBef>
              <a:buSzPts val="2240"/>
            </a:pP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Қолды</a:t>
            </a:r>
            <a:r>
              <a:rPr lang="ru-RU" sz="2800" b="1" dirty="0" smtClean="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гигиеналық</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өңдеу</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үшін</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қашан</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және</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қандай</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өнімді</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қолдану</a:t>
            </a:r>
            <a:r>
              <a:rPr lang="ru-RU" sz="2800" b="1" dirty="0">
                <a:solidFill>
                  <a:srgbClr val="FF0000"/>
                </a:solidFill>
                <a:latin typeface="Times New Roman" pitchFamily="18" charset="0"/>
                <a:cs typeface="Times New Roman" pitchFamily="18" charset="0"/>
              </a:rPr>
              <a:t> </a:t>
            </a:r>
            <a:r>
              <a:rPr lang="ru-RU" sz="2800" b="1" dirty="0" err="1">
                <a:solidFill>
                  <a:srgbClr val="FF0000"/>
                </a:solidFill>
                <a:latin typeface="Times New Roman" pitchFamily="18" charset="0"/>
                <a:cs typeface="Times New Roman" pitchFamily="18" charset="0"/>
              </a:rPr>
              <a:t>керектігін</a:t>
            </a:r>
            <a:r>
              <a:rPr lang="ru-RU" sz="2800" b="1" dirty="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сипаттау</a:t>
            </a:r>
            <a:endParaRPr sz="2800" b="1" dirty="0">
              <a:solidFill>
                <a:srgbClr val="FF0000"/>
              </a:solidFill>
              <a:latin typeface="Times New Roman" pitchFamily="18" charset="0"/>
              <a:cs typeface="Times New Roman" pitchFamily="18" charset="0"/>
            </a:endParaRPr>
          </a:p>
        </p:txBody>
      </p:sp>
      <p:sp>
        <p:nvSpPr>
          <p:cNvPr id="545" name="Google Shape;545;p63"/>
          <p:cNvSpPr txBox="1"/>
          <p:nvPr/>
        </p:nvSpPr>
        <p:spPr>
          <a:xfrm>
            <a:off x="6998572" y="220038"/>
            <a:ext cx="1976400" cy="694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002" y="367619"/>
            <a:ext cx="8371307" cy="720000"/>
          </a:xfrm>
        </p:spPr>
        <p:txBody>
          <a:bodyPr/>
          <a:lstStyle/>
          <a:p>
            <a:pPr algn="ctr"/>
            <a:r>
              <a:rPr lang="ru-RU" dirty="0" err="1">
                <a:solidFill>
                  <a:srgbClr val="FF0000"/>
                </a:solidFill>
                <a:latin typeface="Times New Roman"/>
                <a:ea typeface="Times New Roman"/>
              </a:rPr>
              <a:t>Шынтақтық</a:t>
            </a:r>
            <a:r>
              <a:rPr lang="ru-RU" dirty="0">
                <a:solidFill>
                  <a:srgbClr val="FF0000"/>
                </a:solidFill>
                <a:latin typeface="Times New Roman"/>
                <a:ea typeface="Times New Roman"/>
              </a:rPr>
              <a:t>  </a:t>
            </a:r>
            <a:r>
              <a:rPr lang="ru-RU" dirty="0" err="1">
                <a:solidFill>
                  <a:srgbClr val="FF0000"/>
                </a:solidFill>
                <a:latin typeface="Times New Roman"/>
                <a:ea typeface="Times New Roman"/>
              </a:rPr>
              <a:t>шүмек</a:t>
            </a:r>
            <a:r>
              <a:rPr lang="ru-RU" dirty="0">
                <a:solidFill>
                  <a:srgbClr val="FF0000"/>
                </a:solidFill>
                <a:latin typeface="Times New Roman"/>
                <a:ea typeface="Times New Roman"/>
              </a:rPr>
              <a:t> </a:t>
            </a:r>
            <a:r>
              <a:rPr lang="ru-RU" dirty="0" err="1">
                <a:solidFill>
                  <a:srgbClr val="FF0000"/>
                </a:solidFill>
                <a:latin typeface="Times New Roman"/>
                <a:ea typeface="Times New Roman"/>
              </a:rPr>
              <a:t>болуы</a:t>
            </a:r>
            <a:r>
              <a:rPr lang="ru-RU" dirty="0">
                <a:solidFill>
                  <a:srgbClr val="FF0000"/>
                </a:solidFill>
                <a:latin typeface="Times New Roman"/>
                <a:ea typeface="Times New Roman"/>
              </a:rPr>
              <a:t> </a:t>
            </a:r>
            <a:r>
              <a:rPr lang="ru-RU" dirty="0" err="1">
                <a:solidFill>
                  <a:srgbClr val="FF0000"/>
                </a:solidFill>
                <a:latin typeface="Times New Roman"/>
                <a:ea typeface="Times New Roman"/>
              </a:rPr>
              <a:t>қажет</a:t>
            </a:r>
            <a:r>
              <a:rPr lang="ru-RU" dirty="0">
                <a:solidFill>
                  <a:srgbClr val="FF0000"/>
                </a:solidFill>
                <a:latin typeface="Times New Roman"/>
                <a:ea typeface="Times New Roman"/>
              </a:rPr>
              <a:t>… </a:t>
            </a:r>
            <a:endParaRPr lang="ru-RU" dirty="0"/>
          </a:p>
        </p:txBody>
      </p:sp>
      <p:pic>
        <p:nvPicPr>
          <p:cNvPr id="4" name="Рисунок 3" descr="C:\Users\Admin\Desktop\69ea8af9-c567-4773-8b26-87479fecd2ca.jpg"/>
          <p:cNvPicPr/>
          <p:nvPr/>
        </p:nvPicPr>
        <p:blipFill>
          <a:blip r:embed="rId2">
            <a:extLst>
              <a:ext uri="{28A0092B-C50C-407E-A947-70E740481C1C}">
                <a14:useLocalDpi xmlns:a14="http://schemas.microsoft.com/office/drawing/2010/main" val="0"/>
              </a:ext>
            </a:extLst>
          </a:blip>
          <a:srcRect/>
          <a:stretch>
            <a:fillRect/>
          </a:stretch>
        </p:blipFill>
        <p:spPr bwMode="auto">
          <a:xfrm>
            <a:off x="2314364" y="1165253"/>
            <a:ext cx="4730446" cy="5348837"/>
          </a:xfrm>
          <a:prstGeom prst="rect">
            <a:avLst/>
          </a:prstGeom>
          <a:noFill/>
          <a:ln>
            <a:noFill/>
          </a:ln>
        </p:spPr>
      </p:pic>
      <p:sp>
        <p:nvSpPr>
          <p:cNvPr id="5" name="Стрелка вниз 4"/>
          <p:cNvSpPr/>
          <p:nvPr/>
        </p:nvSpPr>
        <p:spPr>
          <a:xfrm rot="14224573">
            <a:off x="3024744" y="1812621"/>
            <a:ext cx="574534" cy="3021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31395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dirty="0"/>
          </a:p>
        </p:txBody>
      </p:sp>
      <p:pic>
        <p:nvPicPr>
          <p:cNvPr id="4" name="Рисунок 3" descr="C:\Users\Admin\Desktop\61939d4e-e891-4347-a65f-c6135428991d.jpg"/>
          <p:cNvPicPr/>
          <p:nvPr/>
        </p:nvPicPr>
        <p:blipFill>
          <a:blip r:embed="rId2">
            <a:extLst>
              <a:ext uri="{28A0092B-C50C-407E-A947-70E740481C1C}">
                <a14:useLocalDpi xmlns:a14="http://schemas.microsoft.com/office/drawing/2010/main" val="0"/>
              </a:ext>
            </a:extLst>
          </a:blip>
          <a:srcRect/>
          <a:stretch>
            <a:fillRect/>
          </a:stretch>
        </p:blipFill>
        <p:spPr bwMode="auto">
          <a:xfrm>
            <a:off x="267039" y="882039"/>
            <a:ext cx="4062119" cy="4920589"/>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900" y="882040"/>
            <a:ext cx="4373857" cy="49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трелка вниз 4"/>
          <p:cNvSpPr/>
          <p:nvPr/>
        </p:nvSpPr>
        <p:spPr>
          <a:xfrm rot="1448133">
            <a:off x="3162309" y="710066"/>
            <a:ext cx="574534" cy="3021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94959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002" y="367619"/>
            <a:ext cx="8411767" cy="1679666"/>
          </a:xfrm>
        </p:spPr>
        <p:txBody>
          <a:bodyPr/>
          <a:lstStyle/>
          <a:p>
            <a:pPr algn="just">
              <a:lnSpc>
                <a:spcPct val="115000"/>
              </a:lnSpc>
            </a:pPr>
            <a:r>
              <a:rPr lang="en-US" dirty="0">
                <a:solidFill>
                  <a:srgbClr val="000000"/>
                </a:solidFill>
                <a:latin typeface="Times New Roman"/>
                <a:ea typeface="Times New Roman"/>
              </a:rPr>
              <a:t>     </a:t>
            </a:r>
            <a:r>
              <a:rPr lang="ru-RU" dirty="0">
                <a:solidFill>
                  <a:srgbClr val="FF0000"/>
                </a:solidFill>
                <a:latin typeface="Times New Roman"/>
                <a:ea typeface="Times New Roman"/>
              </a:rPr>
              <a:t> </a:t>
            </a:r>
            <a:r>
              <a:rPr lang="ru-RU" sz="1600" dirty="0">
                <a:solidFill>
                  <a:srgbClr val="FF0000"/>
                </a:solidFill>
                <a:latin typeface="Times New Roman"/>
                <a:ea typeface="Times New Roman"/>
              </a:rPr>
              <a:t>3. </a:t>
            </a:r>
            <a:r>
              <a:rPr lang="ru-RU" sz="1600" dirty="0" err="1">
                <a:solidFill>
                  <a:srgbClr val="FF0000"/>
                </a:solidFill>
                <a:latin typeface="Times New Roman"/>
                <a:ea typeface="Times New Roman"/>
              </a:rPr>
              <a:t>Медициналық</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манипуляцияларды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жүзеге</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асыратын</a:t>
            </a:r>
            <a:r>
              <a:rPr lang="ru-RU" sz="1600" dirty="0">
                <a:solidFill>
                  <a:srgbClr val="FF0000"/>
                </a:solidFill>
                <a:latin typeface="Times New Roman"/>
                <a:ea typeface="Times New Roman"/>
              </a:rPr>
              <a:t> медицина персоналы </a:t>
            </a:r>
            <a:r>
              <a:rPr lang="ru-RU" sz="1600" dirty="0" err="1">
                <a:solidFill>
                  <a:srgbClr val="FF0000"/>
                </a:solidFill>
                <a:latin typeface="Times New Roman"/>
                <a:ea typeface="Times New Roman"/>
              </a:rPr>
              <a:t>қолын</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тиімді</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өңдеуді</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қамтамасыз</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ету</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үшін</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мынадай</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талаптарды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сақтауы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қажет</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тырнақты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алу</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қолға</a:t>
            </a:r>
            <a:r>
              <a:rPr lang="ru-RU" sz="1600" dirty="0">
                <a:solidFill>
                  <a:srgbClr val="FF0000"/>
                </a:solidFill>
                <a:latin typeface="Times New Roman"/>
                <a:ea typeface="Times New Roman"/>
              </a:rPr>
              <a:t> лак </a:t>
            </a:r>
            <a:r>
              <a:rPr lang="ru-RU" sz="1600" dirty="0" err="1">
                <a:solidFill>
                  <a:srgbClr val="FF0000"/>
                </a:solidFill>
                <a:latin typeface="Times New Roman"/>
                <a:ea typeface="Times New Roman"/>
              </a:rPr>
              <a:t>жақпау</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жасанды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тырнақтың</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болмауы</a:t>
            </a:r>
            <a:r>
              <a:rPr lang="ru-RU" sz="1600" dirty="0">
                <a:solidFill>
                  <a:srgbClr val="FF0000"/>
                </a:solidFill>
                <a:latin typeface="Times New Roman"/>
                <a:ea typeface="Times New Roman"/>
              </a:rPr>
              <a:t>, </a:t>
            </a:r>
            <a:r>
              <a:rPr lang="ru-RU" sz="1600" u="sng" dirty="0" err="1">
                <a:solidFill>
                  <a:srgbClr val="0000FF"/>
                </a:solidFill>
                <a:latin typeface="Times New Roman"/>
                <a:ea typeface="Times New Roman"/>
              </a:rPr>
              <a:t>зергерлік</a:t>
            </a:r>
            <a:r>
              <a:rPr lang="ru-RU" sz="1600" u="sng" dirty="0">
                <a:solidFill>
                  <a:srgbClr val="0000FF"/>
                </a:solidFill>
                <a:latin typeface="Times New Roman"/>
                <a:ea typeface="Times New Roman"/>
              </a:rPr>
              <a:t> </a:t>
            </a:r>
            <a:r>
              <a:rPr lang="ru-RU" sz="1600" u="sng" dirty="0" err="1">
                <a:solidFill>
                  <a:srgbClr val="0000FF"/>
                </a:solidFill>
                <a:latin typeface="Times New Roman"/>
                <a:ea typeface="Times New Roman"/>
              </a:rPr>
              <a:t>бұйымдар</a:t>
            </a:r>
            <a:r>
              <a:rPr lang="ru-RU" sz="1600" u="sng" dirty="0">
                <a:solidFill>
                  <a:srgbClr val="0000FF"/>
                </a:solidFill>
                <a:latin typeface="Times New Roman"/>
                <a:ea typeface="Times New Roman"/>
              </a:rPr>
              <a:t> мен </a:t>
            </a:r>
            <a:r>
              <a:rPr lang="ru-RU" sz="1600" u="sng" dirty="0" err="1">
                <a:solidFill>
                  <a:srgbClr val="0000FF"/>
                </a:solidFill>
                <a:latin typeface="Times New Roman"/>
                <a:ea typeface="Times New Roman"/>
              </a:rPr>
              <a:t>сағат</a:t>
            </a:r>
            <a:r>
              <a:rPr lang="ru-RU" sz="1600" u="sng" dirty="0">
                <a:solidFill>
                  <a:srgbClr val="0000FF"/>
                </a:solidFill>
                <a:latin typeface="Times New Roman"/>
                <a:ea typeface="Times New Roman"/>
              </a:rPr>
              <a:t>, </a:t>
            </a:r>
            <a:r>
              <a:rPr lang="ru-RU" sz="1600" u="sng" dirty="0" err="1">
                <a:solidFill>
                  <a:srgbClr val="0000FF"/>
                </a:solidFill>
                <a:latin typeface="Times New Roman"/>
                <a:ea typeface="Times New Roman"/>
              </a:rPr>
              <a:t>білезік</a:t>
            </a:r>
            <a:r>
              <a:rPr lang="ru-RU" sz="1600" u="sng" dirty="0">
                <a:solidFill>
                  <a:srgbClr val="0000FF"/>
                </a:solidFill>
                <a:latin typeface="Times New Roman"/>
                <a:ea typeface="Times New Roman"/>
              </a:rPr>
              <a:t> </a:t>
            </a:r>
            <a:r>
              <a:rPr lang="ru-RU" sz="1600" u="sng" dirty="0" err="1">
                <a:solidFill>
                  <a:srgbClr val="0000FF"/>
                </a:solidFill>
                <a:latin typeface="Times New Roman"/>
                <a:ea typeface="Times New Roman"/>
              </a:rPr>
              <a:t>тақпау</a:t>
            </a:r>
            <a:r>
              <a:rPr lang="ru-RU" sz="1600" u="sng" dirty="0">
                <a:solidFill>
                  <a:srgbClr val="0000FF"/>
                </a:solidFill>
                <a:latin typeface="Times New Roman"/>
                <a:ea typeface="Times New Roman"/>
              </a:rPr>
              <a:t>, </a:t>
            </a:r>
            <a:r>
              <a:rPr lang="ru-RU" sz="1600" dirty="0" err="1">
                <a:solidFill>
                  <a:srgbClr val="FF0000"/>
                </a:solidFill>
                <a:latin typeface="Times New Roman"/>
                <a:ea typeface="Times New Roman"/>
              </a:rPr>
              <a:t>қолды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зақымдаудың</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болмауы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білекті</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киім</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жауып</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тұрмауы</a:t>
            </a:r>
            <a:r>
              <a:rPr lang="ru-RU" sz="1600" dirty="0">
                <a:solidFill>
                  <a:srgbClr val="FF0000"/>
                </a:solidFill>
                <a:latin typeface="Times New Roman"/>
                <a:ea typeface="Times New Roman"/>
              </a:rPr>
              <a:t> </a:t>
            </a:r>
            <a:r>
              <a:rPr lang="ru-RU" sz="1600" dirty="0" err="1">
                <a:solidFill>
                  <a:srgbClr val="FF0000"/>
                </a:solidFill>
                <a:latin typeface="Times New Roman"/>
                <a:ea typeface="Times New Roman"/>
              </a:rPr>
              <a:t>тиіс</a:t>
            </a:r>
            <a:r>
              <a:rPr lang="ru-RU" sz="1600" dirty="0">
                <a:solidFill>
                  <a:srgbClr val="FF0000"/>
                </a:solidFill>
                <a:latin typeface="Times New Roman"/>
                <a:ea typeface="Times New Roman"/>
              </a:rPr>
              <a:t>.</a:t>
            </a:r>
            <a:br>
              <a:rPr lang="ru-RU" sz="1600" dirty="0">
                <a:solidFill>
                  <a:srgbClr val="FF0000"/>
                </a:solidFill>
                <a:latin typeface="Times New Roman"/>
                <a:ea typeface="Times New Roman"/>
              </a:rPr>
            </a:br>
            <a:endParaRPr lang="ru-RU" sz="1600" dirty="0">
              <a:solidFill>
                <a:srgbClr val="FF0000"/>
              </a:solidFill>
            </a:endParaRPr>
          </a:p>
        </p:txBody>
      </p:sp>
      <p:pic>
        <p:nvPicPr>
          <p:cNvPr id="4" name="Рисунок 3" descr="C:\Users\Admin\Desktop\14f7a3ee-4b85-4ece-a660-9069b78feed2.jpg"/>
          <p:cNvPicPr/>
          <p:nvPr/>
        </p:nvPicPr>
        <p:blipFill>
          <a:blip r:embed="rId2">
            <a:extLst>
              <a:ext uri="{28A0092B-C50C-407E-A947-70E740481C1C}">
                <a14:useLocalDpi xmlns:a14="http://schemas.microsoft.com/office/drawing/2010/main" val="0"/>
              </a:ext>
            </a:extLst>
          </a:blip>
          <a:srcRect/>
          <a:stretch>
            <a:fillRect/>
          </a:stretch>
        </p:blipFill>
        <p:spPr bwMode="auto">
          <a:xfrm>
            <a:off x="2160576" y="2241500"/>
            <a:ext cx="5160041" cy="4030045"/>
          </a:xfrm>
          <a:prstGeom prst="rect">
            <a:avLst/>
          </a:prstGeom>
          <a:noFill/>
          <a:ln>
            <a:noFill/>
          </a:ln>
        </p:spPr>
      </p:pic>
      <p:sp>
        <p:nvSpPr>
          <p:cNvPr id="6" name="Стрелка вниз 5"/>
          <p:cNvSpPr/>
          <p:nvPr/>
        </p:nvSpPr>
        <p:spPr>
          <a:xfrm rot="17775798">
            <a:off x="1276863" y="1462629"/>
            <a:ext cx="574534" cy="3021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68284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5319" y="1120179"/>
            <a:ext cx="6120000" cy="720000"/>
          </a:xfrm>
        </p:spPr>
        <p:txBody>
          <a:bodyPr/>
          <a:lstStyle/>
          <a:p>
            <a:pPr algn="just"/>
            <a:r>
              <a:rPr lang="kk-KZ" sz="1400" dirty="0">
                <a:solidFill>
                  <a:srgbClr val="FF0000"/>
                </a:solidFill>
                <a:latin typeface="Times New Roman"/>
                <a:ea typeface="Times New Roman"/>
                <a:cs typeface="Times New Roman"/>
              </a:rPr>
              <a:t>№ ҚР ДСМ 96/2020 бұйрықтың 7-тарауы  «Денсаулық сақтау объектілерінде қалдықтарды жинауға, залалсыздандыруға, сақтауға қойылатын санитариялық-эпидемиологиялық талаптар» сақталмаған медициналық қалдықтар топтары бойынша </a:t>
            </a:r>
            <a:r>
              <a:rPr lang="kk-KZ" sz="1400" u="sng" dirty="0">
                <a:solidFill>
                  <a:schemeClr val="tx1"/>
                </a:solidFill>
                <a:latin typeface="Times New Roman"/>
                <a:ea typeface="Times New Roman"/>
                <a:cs typeface="Times New Roman"/>
              </a:rPr>
              <a:t>таңбаланбаған, айы, күні, жылы, жауапты маман, кабинет атауы </a:t>
            </a:r>
            <a:r>
              <a:rPr lang="kk-KZ" sz="1400" u="sng" dirty="0" smtClean="0">
                <a:solidFill>
                  <a:schemeClr val="tx1"/>
                </a:solidFill>
                <a:latin typeface="Times New Roman"/>
                <a:ea typeface="Times New Roman"/>
                <a:cs typeface="Times New Roman"/>
              </a:rPr>
              <a:t>жазылмаған.</a:t>
            </a:r>
            <a:br>
              <a:rPr lang="kk-KZ" sz="1400" u="sng" dirty="0" smtClean="0">
                <a:solidFill>
                  <a:schemeClr val="tx1"/>
                </a:solidFill>
                <a:latin typeface="Times New Roman"/>
                <a:ea typeface="Times New Roman"/>
                <a:cs typeface="Times New Roman"/>
              </a:rPr>
            </a:br>
            <a:endParaRPr lang="ru-RU" sz="1400" u="sng" dirty="0">
              <a:solidFill>
                <a:schemeClr val="tx1"/>
              </a:solidFill>
            </a:endParaRPr>
          </a:p>
        </p:txBody>
      </p:sp>
      <p:pic>
        <p:nvPicPr>
          <p:cNvPr id="4" name="Рисунок 3" descr="C:\Users\pk6gms\Downloads\Desktop\0.jpg"/>
          <p:cNvPicPr/>
          <p:nvPr/>
        </p:nvPicPr>
        <p:blipFill>
          <a:blip r:embed="rId2" cstate="print"/>
          <a:srcRect/>
          <a:stretch>
            <a:fillRect/>
          </a:stretch>
        </p:blipFill>
        <p:spPr bwMode="auto">
          <a:xfrm>
            <a:off x="356051" y="2192949"/>
            <a:ext cx="3855813" cy="3617141"/>
          </a:xfrm>
          <a:prstGeom prst="rect">
            <a:avLst/>
          </a:prstGeom>
          <a:noFill/>
          <a:ln w="9525">
            <a:noFill/>
            <a:miter lim="800000"/>
            <a:headEnd/>
            <a:tailEnd/>
          </a:ln>
        </p:spPr>
      </p:pic>
      <p:pic>
        <p:nvPicPr>
          <p:cNvPr id="5" name="Рисунок 4" descr="C:\Users\pk6gms\Downloads\Desktop\арай мед.jpg"/>
          <p:cNvPicPr/>
          <p:nvPr/>
        </p:nvPicPr>
        <p:blipFill>
          <a:blip r:embed="rId3" cstate="print"/>
          <a:srcRect l="20043" t="38233" r="17584" b="34806"/>
          <a:stretch>
            <a:fillRect/>
          </a:stretch>
        </p:blipFill>
        <p:spPr bwMode="auto">
          <a:xfrm>
            <a:off x="4685289" y="2192941"/>
            <a:ext cx="4017274" cy="3566986"/>
          </a:xfrm>
          <a:prstGeom prst="rect">
            <a:avLst/>
          </a:prstGeom>
          <a:noFill/>
          <a:ln w="9525">
            <a:noFill/>
            <a:miter lim="800000"/>
            <a:headEnd/>
            <a:tailEnd/>
          </a:ln>
        </p:spPr>
      </p:pic>
    </p:spTree>
    <p:extLst>
      <p:ext uri="{BB962C8B-B14F-4D97-AF65-F5344CB8AC3E}">
        <p14:creationId xmlns:p14="http://schemas.microsoft.com/office/powerpoint/2010/main" val="4139560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8350" y="480908"/>
            <a:ext cx="7970655" cy="720000"/>
          </a:xfrm>
        </p:spPr>
        <p:txBody>
          <a:bodyPr/>
          <a:lstStyle/>
          <a:p>
            <a:pPr algn="ctr"/>
            <a:r>
              <a:rPr lang="kk-KZ" sz="2400" dirty="0" smtClean="0">
                <a:solidFill>
                  <a:srgbClr val="FF0000"/>
                </a:solidFill>
                <a:latin typeface="Times New Roman"/>
                <a:ea typeface="Times New Roman"/>
              </a:rPr>
              <a:t>ҚР ДСМ </a:t>
            </a:r>
            <a:r>
              <a:rPr lang="kk-KZ" sz="2400" dirty="0">
                <a:solidFill>
                  <a:srgbClr val="FF0000"/>
                </a:solidFill>
                <a:latin typeface="Times New Roman"/>
                <a:ea typeface="Times New Roman"/>
              </a:rPr>
              <a:t>№</a:t>
            </a:r>
            <a:r>
              <a:rPr lang="kk-KZ" sz="2400" dirty="0" smtClean="0">
                <a:solidFill>
                  <a:srgbClr val="FF0000"/>
                </a:solidFill>
                <a:latin typeface="Times New Roman"/>
                <a:ea typeface="Times New Roman"/>
              </a:rPr>
              <a:t>151 бұйрығының  2-қосымшасының талаптарына сай қол жуу орындары </a:t>
            </a:r>
            <a:endParaRPr lang="ru-RU" sz="2400" dirty="0">
              <a:solidFill>
                <a:srgbClr val="FF0000"/>
              </a:solidFill>
            </a:endParaRPr>
          </a:p>
        </p:txBody>
      </p:sp>
      <p:pic>
        <p:nvPicPr>
          <p:cNvPr id="4" name="Рисунок 3" descr="C:\Users\pk6gms\Downloads\Desktop\туб.jpg"/>
          <p:cNvPicPr/>
          <p:nvPr/>
        </p:nvPicPr>
        <p:blipFill>
          <a:blip r:embed="rId2" cstate="print"/>
          <a:srcRect t="6971" r="10529" b="9255"/>
          <a:stretch>
            <a:fillRect/>
          </a:stretch>
        </p:blipFill>
        <p:spPr bwMode="auto">
          <a:xfrm>
            <a:off x="1804524" y="1440384"/>
            <a:ext cx="5184256" cy="4871405"/>
          </a:xfrm>
          <a:prstGeom prst="rect">
            <a:avLst/>
          </a:prstGeom>
          <a:noFill/>
          <a:ln w="9525">
            <a:noFill/>
            <a:miter lim="800000"/>
            <a:headEnd/>
            <a:tailEnd/>
          </a:ln>
        </p:spPr>
      </p:pic>
    </p:spTree>
    <p:extLst>
      <p:ext uri="{BB962C8B-B14F-4D97-AF65-F5344CB8AC3E}">
        <p14:creationId xmlns:p14="http://schemas.microsoft.com/office/powerpoint/2010/main" val="3347312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User\Downloads\WhatsApp Image 2023-07-01 at 11.57.30.jpeg"/>
          <p:cNvPicPr/>
          <p:nvPr/>
        </p:nvPicPr>
        <p:blipFill>
          <a:blip r:embed="rId2" cstate="print"/>
          <a:srcRect/>
          <a:stretch>
            <a:fillRect/>
          </a:stretch>
        </p:blipFill>
        <p:spPr bwMode="auto">
          <a:xfrm>
            <a:off x="882036" y="1367555"/>
            <a:ext cx="7181231" cy="4474894"/>
          </a:xfrm>
          <a:prstGeom prst="rect">
            <a:avLst/>
          </a:prstGeom>
          <a:noFill/>
          <a:ln w="9525">
            <a:noFill/>
            <a:miter lim="800000"/>
            <a:headEnd/>
            <a:tailEnd/>
          </a:ln>
        </p:spPr>
      </p:pic>
      <p:sp>
        <p:nvSpPr>
          <p:cNvPr id="5" name="Заголовок 1"/>
          <p:cNvSpPr>
            <a:spLocks noGrp="1"/>
          </p:cNvSpPr>
          <p:nvPr>
            <p:ph type="title"/>
          </p:nvPr>
        </p:nvSpPr>
        <p:spPr>
          <a:xfrm>
            <a:off x="1514386" y="488999"/>
            <a:ext cx="6120000" cy="720000"/>
          </a:xfrm>
        </p:spPr>
        <p:txBody>
          <a:bodyPr/>
          <a:lstStyle/>
          <a:p>
            <a:pPr algn="ctr"/>
            <a:r>
              <a:rPr lang="kk-KZ" sz="2400" dirty="0" smtClean="0">
                <a:solidFill>
                  <a:srgbClr val="FF0000"/>
                </a:solidFill>
                <a:latin typeface="Times New Roman"/>
                <a:ea typeface="Times New Roman"/>
              </a:rPr>
              <a:t>ҚР ДСМ </a:t>
            </a:r>
            <a:r>
              <a:rPr lang="kk-KZ" sz="2400" dirty="0">
                <a:solidFill>
                  <a:srgbClr val="FF0000"/>
                </a:solidFill>
                <a:latin typeface="Times New Roman"/>
                <a:ea typeface="Times New Roman"/>
              </a:rPr>
              <a:t>№</a:t>
            </a:r>
            <a:r>
              <a:rPr lang="kk-KZ" sz="2400" dirty="0" smtClean="0">
                <a:solidFill>
                  <a:srgbClr val="FF0000"/>
                </a:solidFill>
                <a:latin typeface="Times New Roman"/>
                <a:ea typeface="Times New Roman"/>
              </a:rPr>
              <a:t>151 бұйрығының  2-қосымшасының талаптарына сай қол жуу орындары </a:t>
            </a:r>
            <a:endParaRPr lang="ru-RU" sz="2400" dirty="0">
              <a:solidFill>
                <a:srgbClr val="FF0000"/>
              </a:solidFill>
            </a:endParaRPr>
          </a:p>
        </p:txBody>
      </p:sp>
    </p:spTree>
    <p:extLst>
      <p:ext uri="{BB962C8B-B14F-4D97-AF65-F5344CB8AC3E}">
        <p14:creationId xmlns:p14="http://schemas.microsoft.com/office/powerpoint/2010/main" val="1187875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08"/>
          <p:cNvSpPr txBox="1">
            <a:spLocks noGrp="1"/>
          </p:cNvSpPr>
          <p:nvPr>
            <p:ph type="title"/>
          </p:nvPr>
        </p:nvSpPr>
        <p:spPr>
          <a:xfrm>
            <a:off x="1759920" y="4785871"/>
            <a:ext cx="6120000" cy="720000"/>
          </a:xfrm>
          <a:prstGeom prst="rect">
            <a:avLst/>
          </a:prstGeom>
          <a:noFill/>
          <a:ln>
            <a:noFill/>
          </a:ln>
        </p:spPr>
        <p:txBody>
          <a:bodyPr spcFirstLastPara="1" wrap="square" lIns="18000" tIns="0" rIns="360000" bIns="0" anchor="b" anchorCtr="0">
            <a:noAutofit/>
          </a:bodyPr>
          <a:lstStyle/>
          <a:p>
            <a:pPr marL="0" lvl="0" indent="0" algn="ctr" rtl="0">
              <a:lnSpc>
                <a:spcPct val="90000"/>
              </a:lnSpc>
              <a:spcBef>
                <a:spcPts val="0"/>
              </a:spcBef>
              <a:spcAft>
                <a:spcPts val="0"/>
              </a:spcAft>
              <a:buClr>
                <a:srgbClr val="0092CC"/>
              </a:buClr>
              <a:buSzPts val="3200"/>
              <a:buFont typeface="Arial"/>
              <a:buNone/>
            </a:pPr>
            <a:r>
              <a:rPr lang="ru-RU" sz="3200" dirty="0" err="1" smtClean="0"/>
              <a:t>Тыңдағаныңызға</a:t>
            </a:r>
            <a:r>
              <a:rPr lang="ru-RU" sz="3200" dirty="0" smtClean="0"/>
              <a:t> </a:t>
            </a:r>
            <a:r>
              <a:rPr lang="ru-RU" sz="3200" dirty="0" err="1" smtClean="0"/>
              <a:t>рахмет</a:t>
            </a:r>
            <a:r>
              <a:rPr lang="ru-RU" sz="3200" dirty="0" smtClean="0"/>
              <a:t>!</a:t>
            </a:r>
            <a:endParaRPr dirty="0"/>
          </a:p>
        </p:txBody>
      </p:sp>
      <p:pic>
        <p:nvPicPr>
          <p:cNvPr id="1034" name="Google Shape;1034;p108" descr="Free illustration: Question, Question Mark, Response ..."/>
          <p:cNvPicPr preferRelativeResize="0">
            <a:picLocks noGrp="1"/>
          </p:cNvPicPr>
          <p:nvPr>
            <p:ph type="body" idx="1"/>
          </p:nvPr>
        </p:nvPicPr>
        <p:blipFill rotWithShape="1">
          <a:blip r:embed="rId3">
            <a:alphaModFix/>
          </a:blip>
          <a:srcRect/>
          <a:stretch/>
        </p:blipFill>
        <p:spPr>
          <a:xfrm>
            <a:off x="1806123" y="699562"/>
            <a:ext cx="4237037" cy="4237037"/>
          </a:xfrm>
          <a:prstGeom prst="rect">
            <a:avLst/>
          </a:prstGeom>
          <a:noFill/>
          <a:ln>
            <a:noFill/>
          </a:ln>
        </p:spPr>
      </p:pic>
      <p:sp>
        <p:nvSpPr>
          <p:cNvPr id="1035" name="Google Shape;1035;p108"/>
          <p:cNvSpPr txBox="1"/>
          <p:nvPr/>
        </p:nvSpPr>
        <p:spPr>
          <a:xfrm>
            <a:off x="6978693" y="220038"/>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
        <p:nvSpPr>
          <p:cNvPr id="5" name="Google Shape;1033;p108"/>
          <p:cNvSpPr txBox="1">
            <a:spLocks/>
          </p:cNvSpPr>
          <p:nvPr/>
        </p:nvSpPr>
        <p:spPr>
          <a:xfrm>
            <a:off x="1846893" y="374364"/>
            <a:ext cx="6120000" cy="720000"/>
          </a:xfrm>
          <a:prstGeom prst="rect">
            <a:avLst/>
          </a:prstGeom>
          <a:noFill/>
          <a:ln>
            <a:noFill/>
          </a:ln>
        </p:spPr>
        <p:txBody>
          <a:bodyPr spcFirstLastPara="1" wrap="square" lIns="18000" tIns="0" rIns="36000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92CC"/>
              </a:buClr>
              <a:buSzPts val="1800"/>
              <a:buFont typeface="Arial"/>
              <a:buNone/>
              <a:defRPr sz="2800" b="1" i="0" u="none" strike="noStrike" cap="none">
                <a:solidFill>
                  <a:srgbClr val="0092C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ru-RU" sz="3200" dirty="0" err="1" smtClean="0"/>
              <a:t>Сұрағыңыз</a:t>
            </a:r>
            <a:r>
              <a:rPr lang="ru-RU" sz="3200" dirty="0" smtClean="0"/>
              <a:t> </a:t>
            </a:r>
            <a:r>
              <a:rPr lang="ru-RU" sz="3200" dirty="0" err="1" smtClean="0"/>
              <a:t>болмаса</a:t>
            </a:r>
            <a:r>
              <a:rPr lang="ru-RU" sz="3200" dirty="0" smtClean="0"/>
              <a:t>…</a:t>
            </a:r>
            <a:endParaRPr lang="ru-RU" dirty="0"/>
          </a:p>
        </p:txBody>
      </p:sp>
    </p:spTree>
    <p:extLst>
      <p:ext uri="{BB962C8B-B14F-4D97-AF65-F5344CB8AC3E}">
        <p14:creationId xmlns:p14="http://schemas.microsoft.com/office/powerpoint/2010/main" val="3086315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4"/>
          <p:cNvSpPr txBox="1">
            <a:spLocks noGrp="1"/>
          </p:cNvSpPr>
          <p:nvPr>
            <p:ph type="title"/>
          </p:nvPr>
        </p:nvSpPr>
        <p:spPr>
          <a:xfrm>
            <a:off x="359999" y="367619"/>
            <a:ext cx="6120000" cy="720000"/>
          </a:xfrm>
          <a:prstGeom prst="rect">
            <a:avLst/>
          </a:prstGeom>
          <a:noFill/>
          <a:ln>
            <a:noFill/>
          </a:ln>
        </p:spPr>
        <p:txBody>
          <a:bodyPr spcFirstLastPara="1" wrap="square" lIns="18000" tIns="0" rIns="360000" bIns="0" anchor="b" anchorCtr="0">
            <a:normAutofit/>
          </a:bodyPr>
          <a:lstStyle/>
          <a:p>
            <a:pPr marL="0" lvl="0" indent="0" algn="l" rtl="0">
              <a:lnSpc>
                <a:spcPct val="90000"/>
              </a:lnSpc>
              <a:spcBef>
                <a:spcPts val="0"/>
              </a:spcBef>
              <a:spcAft>
                <a:spcPts val="0"/>
              </a:spcAft>
              <a:buClr>
                <a:srgbClr val="0092CC"/>
              </a:buClr>
              <a:buSzPts val="3200"/>
              <a:buFont typeface="Arial"/>
              <a:buNone/>
            </a:pPr>
            <a:r>
              <a:rPr lang="ru-RU" sz="3200" dirty="0" err="1" smtClean="0">
                <a:latin typeface="Times New Roman" pitchFamily="18" charset="0"/>
                <a:cs typeface="Times New Roman" pitchFamily="18" charset="0"/>
              </a:rPr>
              <a:t>Қол</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гигиенасы</a:t>
            </a:r>
            <a:endParaRPr dirty="0">
              <a:latin typeface="Times New Roman" pitchFamily="18" charset="0"/>
              <a:cs typeface="Times New Roman" pitchFamily="18" charset="0"/>
            </a:endParaRPr>
          </a:p>
        </p:txBody>
      </p:sp>
      <p:sp>
        <p:nvSpPr>
          <p:cNvPr id="552" name="Google Shape;552;p64"/>
          <p:cNvSpPr txBox="1">
            <a:spLocks noGrp="1"/>
          </p:cNvSpPr>
          <p:nvPr>
            <p:ph type="body" idx="1"/>
          </p:nvPr>
        </p:nvSpPr>
        <p:spPr>
          <a:xfrm>
            <a:off x="360003" y="1807620"/>
            <a:ext cx="8424001" cy="4237200"/>
          </a:xfrm>
          <a:prstGeom prst="rect">
            <a:avLst/>
          </a:prstGeom>
          <a:noFill/>
          <a:ln>
            <a:noFill/>
          </a:ln>
        </p:spPr>
        <p:txBody>
          <a:bodyPr spcFirstLastPara="1" wrap="square" lIns="18000" tIns="0" rIns="18000" bIns="0" anchor="t" anchorCtr="0">
            <a:normAutofit/>
          </a:bodyPr>
          <a:lstStyle/>
          <a:p>
            <a:pPr marL="342900" lvl="0" indent="-342900">
              <a:spcBef>
                <a:spcPts val="0"/>
              </a:spcBef>
              <a:buSzPts val="1920"/>
              <a:buFont typeface="Arial"/>
              <a:buChar char="•"/>
            </a:pPr>
            <a:r>
              <a:rPr lang="ru-RU" sz="2400" b="1" dirty="0" err="1">
                <a:solidFill>
                  <a:srgbClr val="FF0000"/>
                </a:solidFill>
                <a:latin typeface="Times New Roman" pitchFamily="18" charset="0"/>
                <a:cs typeface="Times New Roman" pitchFamily="18" charset="0"/>
              </a:rPr>
              <a:t>Қол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гигиенасы-бұл</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микробтардың</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мекемелерде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және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қоғамда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таралуын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болдырмаудың</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ең</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жақсы</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әдісі</a:t>
            </a:r>
            <a:r>
              <a:rPr lang="ru-RU" sz="2400" b="1" dirty="0" smtClean="0">
                <a:solidFill>
                  <a:srgbClr val="FF0000"/>
                </a:solidFill>
                <a:latin typeface="Times New Roman" pitchFamily="18" charset="0"/>
                <a:cs typeface="Times New Roman" pitchFamily="18" charset="0"/>
              </a:rPr>
              <a:t>.</a:t>
            </a:r>
          </a:p>
          <a:p>
            <a:pPr marL="342900" lvl="0" indent="-342900">
              <a:spcBef>
                <a:spcPts val="0"/>
              </a:spcBef>
              <a:buSzPts val="1920"/>
              <a:buFont typeface="Arial"/>
              <a:buChar char="•"/>
            </a:pPr>
            <a:endParaRPr lang="ru-RU" sz="2400" b="1" dirty="0" smtClean="0">
              <a:solidFill>
                <a:srgbClr val="FF0000"/>
              </a:solidFill>
              <a:latin typeface="Times New Roman" pitchFamily="18" charset="0"/>
              <a:cs typeface="Times New Roman" pitchFamily="18" charset="0"/>
            </a:endParaRPr>
          </a:p>
          <a:p>
            <a:pPr marL="342900" lvl="0" indent="-342900">
              <a:spcBef>
                <a:spcPts val="0"/>
              </a:spcBef>
              <a:buSzPts val="1920"/>
              <a:buFont typeface="Arial"/>
              <a:buChar char="•"/>
            </a:pPr>
            <a:r>
              <a:rPr lang="ru-RU" sz="2400" b="1" dirty="0" err="1" smtClean="0">
                <a:solidFill>
                  <a:srgbClr val="FF0000"/>
                </a:solidFill>
                <a:latin typeface="Times New Roman" pitchFamily="18" charset="0"/>
                <a:cs typeface="Times New Roman" pitchFamily="18" charset="0"/>
              </a:rPr>
              <a:t>Ол</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медициналық</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көмекке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байланысты</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көптеген</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инфекциялардың</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алдын</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алады</a:t>
            </a:r>
            <a:r>
              <a:rPr lang="ru-RU" sz="2400" b="1" dirty="0" smtClean="0">
                <a:solidFill>
                  <a:srgbClr val="FF0000"/>
                </a:solidFill>
                <a:latin typeface="Times New Roman" pitchFamily="18" charset="0"/>
                <a:cs typeface="Times New Roman" pitchFamily="18" charset="0"/>
              </a:rPr>
              <a:t>.</a:t>
            </a:r>
          </a:p>
          <a:p>
            <a:pPr marL="342900" lvl="0" indent="-342900">
              <a:spcBef>
                <a:spcPts val="0"/>
              </a:spcBef>
              <a:buSzPts val="1920"/>
              <a:buFont typeface="Arial"/>
              <a:buChar char="•"/>
            </a:pPr>
            <a:endParaRPr lang="ru-RU" sz="2400" b="1" dirty="0" smtClean="0">
              <a:solidFill>
                <a:srgbClr val="FF0000"/>
              </a:solidFill>
              <a:latin typeface="Times New Roman" pitchFamily="18" charset="0"/>
              <a:cs typeface="Times New Roman" pitchFamily="18" charset="0"/>
            </a:endParaRPr>
          </a:p>
          <a:p>
            <a:pPr marL="342900" lvl="0" indent="-342900">
              <a:spcBef>
                <a:spcPts val="0"/>
              </a:spcBef>
              <a:buSzPts val="1920"/>
              <a:buFont typeface="Arial"/>
              <a:buChar char="•"/>
            </a:pPr>
            <a:r>
              <a:rPr lang="ru-RU" sz="2400" b="1" dirty="0" err="1" smtClean="0">
                <a:solidFill>
                  <a:srgbClr val="FF0000"/>
                </a:solidFill>
                <a:latin typeface="Times New Roman" pitchFamily="18" charset="0"/>
                <a:cs typeface="Times New Roman" pitchFamily="18" charset="0"/>
              </a:rPr>
              <a:t>Қол</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гигиенасы</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сізді</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әріптестеріңізді</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және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пациенттеріңізді</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қорғайды</a:t>
            </a:r>
            <a:r>
              <a:rPr lang="ru-RU" sz="2400" b="1" dirty="0" smtClean="0">
                <a:solidFill>
                  <a:srgbClr val="FF0000"/>
                </a:solidFill>
                <a:latin typeface="Times New Roman" pitchFamily="18" charset="0"/>
                <a:cs typeface="Times New Roman" pitchFamily="18" charset="0"/>
              </a:rPr>
              <a:t>.</a:t>
            </a:r>
            <a:endParaRPr b="1" dirty="0">
              <a:solidFill>
                <a:srgbClr val="FF0000"/>
              </a:solidFill>
              <a:latin typeface="Times New Roman" pitchFamily="18" charset="0"/>
              <a:cs typeface="Times New Roman" pitchFamily="18" charset="0"/>
            </a:endParaRPr>
          </a:p>
        </p:txBody>
      </p:sp>
      <p:sp>
        <p:nvSpPr>
          <p:cNvPr id="553" name="Google Shape;553;p64"/>
          <p:cNvSpPr txBox="1"/>
          <p:nvPr/>
        </p:nvSpPr>
        <p:spPr>
          <a:xfrm>
            <a:off x="7008511" y="220038"/>
            <a:ext cx="1976400" cy="694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5"/>
          <p:cNvSpPr txBox="1">
            <a:spLocks noGrp="1"/>
          </p:cNvSpPr>
          <p:nvPr>
            <p:ph type="title"/>
          </p:nvPr>
        </p:nvSpPr>
        <p:spPr>
          <a:xfrm>
            <a:off x="205274" y="181486"/>
            <a:ext cx="7571427"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rgbClr val="0092CC"/>
              </a:buClr>
              <a:buSzPts val="3200"/>
              <a:buFont typeface="Arial"/>
              <a:buNone/>
            </a:pPr>
            <a:r>
              <a:rPr lang="ru-RU" sz="3200" dirty="0" smtClean="0">
                <a:solidFill>
                  <a:srgbClr val="00B0F0"/>
                </a:solidFill>
                <a:latin typeface="Times New Roman" pitchFamily="18" charset="0"/>
                <a:cs typeface="Times New Roman" pitchFamily="18" charset="0"/>
              </a:rPr>
              <a:t>Неге </a:t>
            </a:r>
            <a:r>
              <a:rPr lang="ru-RU" sz="3200" dirty="0" err="1" smtClean="0">
                <a:solidFill>
                  <a:srgbClr val="00B0F0"/>
                </a:solidFill>
                <a:latin typeface="Times New Roman" pitchFamily="18" charset="0"/>
                <a:cs typeface="Times New Roman" pitchFamily="18" charset="0"/>
              </a:rPr>
              <a:t>біз</a:t>
            </a:r>
            <a:r>
              <a:rPr lang="ru-RU" sz="3200" dirty="0" smtClean="0">
                <a:solidFill>
                  <a:srgbClr val="00B0F0"/>
                </a:solidFill>
                <a:latin typeface="Times New Roman" pitchFamily="18" charset="0"/>
                <a:cs typeface="Times New Roman" pitchFamily="18" charset="0"/>
              </a:rPr>
              <a:t> </a:t>
            </a:r>
            <a:r>
              <a:rPr lang="ru-RU" sz="3200" dirty="0" err="1" smtClean="0">
                <a:solidFill>
                  <a:srgbClr val="00B0F0"/>
                </a:solidFill>
                <a:latin typeface="Times New Roman" pitchFamily="18" charset="0"/>
                <a:cs typeface="Times New Roman" pitchFamily="18" charset="0"/>
              </a:rPr>
              <a:t>қол</a:t>
            </a:r>
            <a:r>
              <a:rPr lang="ru-RU" sz="3200" dirty="0" smtClean="0">
                <a:solidFill>
                  <a:srgbClr val="00B0F0"/>
                </a:solidFill>
                <a:latin typeface="Times New Roman" pitchFamily="18" charset="0"/>
                <a:cs typeface="Times New Roman" pitchFamily="18" charset="0"/>
              </a:rPr>
              <a:t> </a:t>
            </a:r>
            <a:r>
              <a:rPr lang="ru-RU" sz="3200" dirty="0" err="1" smtClean="0">
                <a:solidFill>
                  <a:srgbClr val="00B0F0"/>
                </a:solidFill>
                <a:latin typeface="Times New Roman" pitchFamily="18" charset="0"/>
                <a:cs typeface="Times New Roman" pitchFamily="18" charset="0"/>
              </a:rPr>
              <a:t>жуумыз</a:t>
            </a:r>
            <a:r>
              <a:rPr lang="ru-RU" sz="3200" dirty="0" smtClean="0">
                <a:solidFill>
                  <a:srgbClr val="00B0F0"/>
                </a:solidFill>
                <a:latin typeface="Times New Roman" pitchFamily="18" charset="0"/>
                <a:cs typeface="Times New Roman" pitchFamily="18" charset="0"/>
              </a:rPr>
              <a:t> </a:t>
            </a:r>
            <a:r>
              <a:rPr lang="ru-RU" sz="3200" dirty="0" err="1" smtClean="0">
                <a:solidFill>
                  <a:srgbClr val="00B0F0"/>
                </a:solidFill>
                <a:latin typeface="Times New Roman" pitchFamily="18" charset="0"/>
                <a:cs typeface="Times New Roman" pitchFamily="18" charset="0"/>
              </a:rPr>
              <a:t>қажет</a:t>
            </a:r>
            <a:r>
              <a:rPr lang="ru-RU" sz="3200" dirty="0" smtClean="0">
                <a:solidFill>
                  <a:srgbClr val="00B0F0"/>
                </a:solidFill>
                <a:latin typeface="Times New Roman" pitchFamily="18" charset="0"/>
                <a:cs typeface="Times New Roman" pitchFamily="18" charset="0"/>
              </a:rPr>
              <a:t>?</a:t>
            </a:r>
            <a:endParaRPr dirty="0">
              <a:solidFill>
                <a:srgbClr val="00B0F0"/>
              </a:solidFill>
              <a:latin typeface="Times New Roman" pitchFamily="18" charset="0"/>
              <a:cs typeface="Times New Roman" pitchFamily="18" charset="0"/>
            </a:endParaRPr>
          </a:p>
        </p:txBody>
      </p:sp>
      <p:sp>
        <p:nvSpPr>
          <p:cNvPr id="560" name="Google Shape;560;p65"/>
          <p:cNvSpPr txBox="1">
            <a:spLocks noGrp="1"/>
          </p:cNvSpPr>
          <p:nvPr>
            <p:ph type="body" idx="1"/>
          </p:nvPr>
        </p:nvSpPr>
        <p:spPr>
          <a:xfrm>
            <a:off x="205277" y="922500"/>
            <a:ext cx="8578727" cy="4988959"/>
          </a:xfrm>
          <a:prstGeom prst="rect">
            <a:avLst/>
          </a:prstGeom>
          <a:noFill/>
          <a:ln>
            <a:noFill/>
          </a:ln>
        </p:spPr>
        <p:txBody>
          <a:bodyPr spcFirstLastPara="1" wrap="square" lIns="18000" tIns="0" rIns="18000" bIns="0" anchor="t" anchorCtr="0">
            <a:noAutofit/>
          </a:bodyPr>
          <a:lstStyle/>
          <a:p>
            <a:pPr marL="0" lvl="0" indent="0">
              <a:spcBef>
                <a:spcPts val="1600"/>
              </a:spcBef>
              <a:buSzPts val="1920"/>
            </a:pPr>
            <a:r>
              <a:rPr lang="ru-RU" sz="2400" b="1" dirty="0" err="1">
                <a:solidFill>
                  <a:srgbClr val="FF0000"/>
                </a:solidFill>
                <a:latin typeface="Times New Roman" pitchFamily="18" charset="0"/>
                <a:cs typeface="Times New Roman" pitchFamily="18" charset="0"/>
              </a:rPr>
              <a:t>Біздің</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қолымыз</a:t>
            </a:r>
            <a:r>
              <a:rPr lang="ru-RU" sz="2400" b="1" dirty="0">
                <a:solidFill>
                  <a:srgbClr val="FF0000"/>
                </a:solidFill>
                <a:latin typeface="Times New Roman" pitchFamily="18" charset="0"/>
                <a:cs typeface="Times New Roman" pitchFamily="18" charset="0"/>
              </a:rPr>
              <a:t> – </a:t>
            </a:r>
            <a:r>
              <a:rPr lang="ru-RU" sz="2400" b="1" dirty="0" smtClean="0">
                <a:solidFill>
                  <a:srgbClr val="00B0F0"/>
                </a:solidFill>
                <a:latin typeface="Times New Roman" pitchFamily="18" charset="0"/>
                <a:cs typeface="Times New Roman" pitchFamily="18" charset="0"/>
              </a:rPr>
              <a:t>медицина </a:t>
            </a:r>
            <a:r>
              <a:rPr lang="ru-RU" sz="2400" b="1" dirty="0" err="1" smtClean="0">
                <a:solidFill>
                  <a:srgbClr val="00B0F0"/>
                </a:solidFill>
                <a:latin typeface="Times New Roman" pitchFamily="18" charset="0"/>
                <a:cs typeface="Times New Roman" pitchFamily="18" charset="0"/>
              </a:rPr>
              <a:t>қызметкерлерінің</a:t>
            </a:r>
            <a:r>
              <a:rPr lang="ru-RU" sz="2400" b="1" dirty="0" smtClean="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негізгі</a:t>
            </a:r>
            <a:r>
              <a:rPr lang="ru-RU" sz="2400" b="1" dirty="0" smtClean="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жұмыс</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құралы</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олар</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сонымен</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қатар</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жұқтыру</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тізбегінің</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негізгі</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буыны</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болып</a:t>
            </a:r>
            <a:r>
              <a:rPr lang="ru-RU" sz="2400" b="1" dirty="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табылады</a:t>
            </a:r>
            <a:r>
              <a:rPr lang="ru-RU" sz="2400" b="1" dirty="0" smtClean="0">
                <a:solidFill>
                  <a:srgbClr val="00B0F0"/>
                </a:solidFill>
                <a:latin typeface="Times New Roman" pitchFamily="18" charset="0"/>
                <a:cs typeface="Times New Roman" pitchFamily="18" charset="0"/>
              </a:rPr>
              <a:t>!</a:t>
            </a:r>
            <a:endParaRPr sz="2400" b="1" dirty="0">
              <a:solidFill>
                <a:srgbClr val="00B0F0"/>
              </a:solidFill>
              <a:latin typeface="Times New Roman" pitchFamily="18" charset="0"/>
              <a:cs typeface="Times New Roman" pitchFamily="18" charset="0"/>
            </a:endParaRPr>
          </a:p>
        </p:txBody>
      </p:sp>
      <p:pic>
        <p:nvPicPr>
          <p:cNvPr id="561" name="Google Shape;561;p65"/>
          <p:cNvPicPr preferRelativeResize="0"/>
          <p:nvPr/>
        </p:nvPicPr>
        <p:blipFill rotWithShape="1">
          <a:blip r:embed="rId3">
            <a:alphaModFix/>
          </a:blip>
          <a:srcRect t="1900"/>
          <a:stretch/>
        </p:blipFill>
        <p:spPr>
          <a:xfrm>
            <a:off x="671803" y="2269775"/>
            <a:ext cx="7388349" cy="4046747"/>
          </a:xfrm>
          <a:prstGeom prst="rect">
            <a:avLst/>
          </a:prstGeom>
          <a:noFill/>
          <a:ln>
            <a:noFill/>
          </a:ln>
        </p:spPr>
      </p:pic>
      <p:sp>
        <p:nvSpPr>
          <p:cNvPr id="562" name="Google Shape;562;p65"/>
          <p:cNvSpPr/>
          <p:nvPr/>
        </p:nvSpPr>
        <p:spPr>
          <a:xfrm>
            <a:off x="671806" y="3429006"/>
            <a:ext cx="1830764" cy="405063"/>
          </a:xfrm>
          <a:prstGeom prst="roundRect">
            <a:avLst>
              <a:gd name="adj" fmla="val 16667"/>
            </a:avLst>
          </a:prstGeom>
          <a:solidFill>
            <a:schemeClr val="l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800" b="1" dirty="0" err="1" smtClean="0">
                <a:solidFill>
                  <a:srgbClr val="FF0000"/>
                </a:solidFill>
                <a:latin typeface="Times New Roman" pitchFamily="18" charset="0"/>
                <a:cs typeface="Times New Roman" pitchFamily="18" charset="0"/>
                <a:sym typeface="Arial"/>
              </a:rPr>
              <a:t>Есік</a:t>
            </a:r>
            <a:r>
              <a:rPr lang="ru-RU" sz="1800" b="1" dirty="0" smtClean="0">
                <a:solidFill>
                  <a:srgbClr val="FF0000"/>
                </a:solidFill>
                <a:latin typeface="Times New Roman" pitchFamily="18" charset="0"/>
                <a:cs typeface="Times New Roman" pitchFamily="18" charset="0"/>
                <a:sym typeface="Arial"/>
              </a:rPr>
              <a:t> </a:t>
            </a:r>
            <a:r>
              <a:rPr lang="ru-RU" sz="1800" b="1" dirty="0" err="1" smtClean="0">
                <a:solidFill>
                  <a:srgbClr val="FF0000"/>
                </a:solidFill>
                <a:latin typeface="Times New Roman" pitchFamily="18" charset="0"/>
                <a:cs typeface="Times New Roman" pitchFamily="18" charset="0"/>
                <a:sym typeface="Arial"/>
              </a:rPr>
              <a:t>тұтқасы</a:t>
            </a:r>
            <a:endParaRPr b="1" dirty="0">
              <a:solidFill>
                <a:srgbClr val="FF0000"/>
              </a:solidFill>
              <a:latin typeface="Times New Roman" pitchFamily="18" charset="0"/>
              <a:cs typeface="Times New Roman" pitchFamily="18" charset="0"/>
            </a:endParaRPr>
          </a:p>
        </p:txBody>
      </p:sp>
      <p:sp>
        <p:nvSpPr>
          <p:cNvPr id="563" name="Google Shape;563;p65"/>
          <p:cNvSpPr/>
          <p:nvPr/>
        </p:nvSpPr>
        <p:spPr>
          <a:xfrm>
            <a:off x="671806" y="4448473"/>
            <a:ext cx="1830764" cy="405063"/>
          </a:xfrm>
          <a:prstGeom prst="roundRect">
            <a:avLst>
              <a:gd name="adj" fmla="val 16667"/>
            </a:avLst>
          </a:prstGeom>
          <a:solidFill>
            <a:schemeClr val="l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800" b="1" dirty="0" err="1" smtClean="0">
                <a:solidFill>
                  <a:srgbClr val="FF0000"/>
                </a:solidFill>
                <a:latin typeface="Times New Roman" pitchFamily="18" charset="0"/>
                <a:cs typeface="Times New Roman" pitchFamily="18" charset="0"/>
                <a:sym typeface="Arial"/>
              </a:rPr>
              <a:t>Дәрі-дәрмек</a:t>
            </a:r>
            <a:endParaRPr b="1" dirty="0">
              <a:solidFill>
                <a:srgbClr val="FF0000"/>
              </a:solidFill>
              <a:latin typeface="Times New Roman" pitchFamily="18" charset="0"/>
              <a:cs typeface="Times New Roman" pitchFamily="18" charset="0"/>
            </a:endParaRPr>
          </a:p>
        </p:txBody>
      </p:sp>
      <p:sp>
        <p:nvSpPr>
          <p:cNvPr id="564" name="Google Shape;564;p65"/>
          <p:cNvSpPr/>
          <p:nvPr/>
        </p:nvSpPr>
        <p:spPr>
          <a:xfrm>
            <a:off x="671806" y="6079757"/>
            <a:ext cx="1830764" cy="596765"/>
          </a:xfrm>
          <a:prstGeom prst="roundRect">
            <a:avLst>
              <a:gd name="adj" fmla="val 16667"/>
            </a:avLst>
          </a:prstGeom>
          <a:solidFill>
            <a:schemeClr val="l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800" b="1" dirty="0" err="1" smtClean="0">
                <a:solidFill>
                  <a:srgbClr val="FF0000"/>
                </a:solidFill>
                <a:latin typeface="Times New Roman" pitchFamily="18" charset="0"/>
                <a:cs typeface="Times New Roman" pitchFamily="18" charset="0"/>
                <a:sym typeface="Arial"/>
              </a:rPr>
              <a:t>Ұялы</a:t>
            </a:r>
            <a:r>
              <a:rPr lang="ru-RU" sz="1800" b="1" dirty="0" smtClean="0">
                <a:solidFill>
                  <a:srgbClr val="FF0000"/>
                </a:solidFill>
                <a:latin typeface="Times New Roman" pitchFamily="18" charset="0"/>
                <a:cs typeface="Times New Roman" pitchFamily="18" charset="0"/>
                <a:sym typeface="Arial"/>
              </a:rPr>
              <a:t> </a:t>
            </a:r>
            <a:r>
              <a:rPr lang="ru-RU" sz="1800" b="1" dirty="0" err="1" smtClean="0">
                <a:solidFill>
                  <a:srgbClr val="FF0000"/>
                </a:solidFill>
                <a:latin typeface="Times New Roman" pitchFamily="18" charset="0"/>
                <a:cs typeface="Times New Roman" pitchFamily="18" charset="0"/>
                <a:sym typeface="Arial"/>
              </a:rPr>
              <a:t>телфондар</a:t>
            </a:r>
            <a:endParaRPr b="1" dirty="0">
              <a:solidFill>
                <a:srgbClr val="FF0000"/>
              </a:solidFill>
              <a:latin typeface="Times New Roman" pitchFamily="18" charset="0"/>
              <a:cs typeface="Times New Roman" pitchFamily="18" charset="0"/>
            </a:endParaRPr>
          </a:p>
        </p:txBody>
      </p:sp>
      <p:sp>
        <p:nvSpPr>
          <p:cNvPr id="565" name="Google Shape;565;p65"/>
          <p:cNvSpPr/>
          <p:nvPr/>
        </p:nvSpPr>
        <p:spPr>
          <a:xfrm>
            <a:off x="5694039" y="6096145"/>
            <a:ext cx="2992765" cy="609036"/>
          </a:xfrm>
          <a:prstGeom prst="roundRect">
            <a:avLst>
              <a:gd name="adj" fmla="val 16667"/>
            </a:avLst>
          </a:prstGeom>
          <a:solidFill>
            <a:schemeClr val="l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800" b="1" dirty="0" err="1" smtClean="0">
                <a:solidFill>
                  <a:srgbClr val="FF0000"/>
                </a:solidFill>
                <a:latin typeface="Times New Roman" pitchFamily="18" charset="0"/>
                <a:cs typeface="Times New Roman" pitchFamily="18" charset="0"/>
                <a:sym typeface="Arial"/>
              </a:rPr>
              <a:t>Пациенттер</a:t>
            </a:r>
            <a:r>
              <a:rPr lang="ru-RU" sz="1800" b="1" dirty="0" smtClean="0">
                <a:solidFill>
                  <a:srgbClr val="FF0000"/>
                </a:solidFill>
                <a:latin typeface="Times New Roman" pitchFamily="18" charset="0"/>
                <a:cs typeface="Times New Roman" pitchFamily="18" charset="0"/>
                <a:sym typeface="Arial"/>
              </a:rPr>
              <a:t>, </a:t>
            </a:r>
            <a:r>
              <a:rPr lang="ru-RU" sz="1800" b="1" dirty="0" err="1" smtClean="0">
                <a:solidFill>
                  <a:srgbClr val="FF0000"/>
                </a:solidFill>
                <a:latin typeface="Times New Roman" pitchFamily="18" charset="0"/>
                <a:cs typeface="Times New Roman" pitchFamily="18" charset="0"/>
                <a:sym typeface="Arial"/>
              </a:rPr>
              <a:t>күтушілер</a:t>
            </a:r>
            <a:r>
              <a:rPr lang="ru-RU" sz="1800" b="1" dirty="0" smtClean="0">
                <a:solidFill>
                  <a:srgbClr val="FF0000"/>
                </a:solidFill>
                <a:latin typeface="Times New Roman" pitchFamily="18" charset="0"/>
                <a:cs typeface="Times New Roman" pitchFamily="18" charset="0"/>
                <a:sym typeface="Arial"/>
              </a:rPr>
              <a:t> </a:t>
            </a:r>
            <a:r>
              <a:rPr lang="ru-RU" sz="1800" b="1" dirty="0" err="1" smtClean="0">
                <a:solidFill>
                  <a:srgbClr val="FF0000"/>
                </a:solidFill>
                <a:latin typeface="Times New Roman" pitchFamily="18" charset="0"/>
                <a:cs typeface="Times New Roman" pitchFamily="18" charset="0"/>
                <a:sym typeface="Arial"/>
              </a:rPr>
              <a:t>және</a:t>
            </a:r>
            <a:r>
              <a:rPr lang="ru-RU" sz="1800" b="1" dirty="0" smtClean="0">
                <a:solidFill>
                  <a:srgbClr val="FF0000"/>
                </a:solidFill>
                <a:latin typeface="Times New Roman" pitchFamily="18" charset="0"/>
                <a:cs typeface="Times New Roman" pitchFamily="18" charset="0"/>
                <a:sym typeface="Arial"/>
              </a:rPr>
              <a:t> </a:t>
            </a:r>
            <a:r>
              <a:rPr lang="ru-RU" sz="1800" b="1" dirty="0" err="1" smtClean="0">
                <a:solidFill>
                  <a:srgbClr val="FF0000"/>
                </a:solidFill>
                <a:latin typeface="Times New Roman" pitchFamily="18" charset="0"/>
                <a:cs typeface="Times New Roman" pitchFamily="18" charset="0"/>
                <a:sym typeface="Arial"/>
              </a:rPr>
              <a:t>келушілер</a:t>
            </a:r>
            <a:endParaRPr b="1" dirty="0">
              <a:solidFill>
                <a:srgbClr val="FF0000"/>
              </a:solidFill>
              <a:latin typeface="Times New Roman" pitchFamily="18" charset="0"/>
              <a:cs typeface="Times New Roman" pitchFamily="18" charset="0"/>
            </a:endParaRPr>
          </a:p>
        </p:txBody>
      </p:sp>
      <p:sp>
        <p:nvSpPr>
          <p:cNvPr id="566" name="Google Shape;566;p65"/>
          <p:cNvSpPr/>
          <p:nvPr/>
        </p:nvSpPr>
        <p:spPr>
          <a:xfrm>
            <a:off x="5694036" y="4474638"/>
            <a:ext cx="2560588" cy="459357"/>
          </a:xfrm>
          <a:prstGeom prst="roundRect">
            <a:avLst>
              <a:gd name="adj" fmla="val 16667"/>
            </a:avLst>
          </a:prstGeom>
          <a:solidFill>
            <a:schemeClr val="l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800" dirty="0">
                <a:solidFill>
                  <a:schemeClr val="dk1"/>
                </a:solidFill>
                <a:latin typeface="Arial"/>
                <a:ea typeface="Arial"/>
                <a:cs typeface="Arial"/>
                <a:sym typeface="Arial"/>
              </a:rPr>
              <a:t> </a:t>
            </a:r>
            <a:r>
              <a:rPr lang="ru-RU" sz="1800" b="1" dirty="0" err="1" smtClean="0">
                <a:solidFill>
                  <a:srgbClr val="FF0000"/>
                </a:solidFill>
                <a:latin typeface="Times New Roman" pitchFamily="18" charset="0"/>
                <a:cs typeface="Times New Roman" pitchFamily="18" charset="0"/>
                <a:sym typeface="Arial"/>
              </a:rPr>
              <a:t>Бөгде</a:t>
            </a:r>
            <a:r>
              <a:rPr lang="ru-RU" sz="1800" b="1" dirty="0" smtClean="0">
                <a:solidFill>
                  <a:srgbClr val="FF0000"/>
                </a:solidFill>
                <a:latin typeface="Times New Roman" pitchFamily="18" charset="0"/>
                <a:cs typeface="Times New Roman" pitchFamily="18" charset="0"/>
                <a:sym typeface="Arial"/>
              </a:rPr>
              <a:t> </a:t>
            </a:r>
            <a:r>
              <a:rPr lang="ru-RU" sz="1800" b="1" dirty="0" err="1" smtClean="0">
                <a:solidFill>
                  <a:srgbClr val="FF0000"/>
                </a:solidFill>
                <a:latin typeface="Times New Roman" pitchFamily="18" charset="0"/>
                <a:cs typeface="Times New Roman" pitchFamily="18" charset="0"/>
                <a:sym typeface="Arial"/>
              </a:rPr>
              <a:t>адамдардың</a:t>
            </a:r>
            <a:r>
              <a:rPr lang="ru-RU" sz="1800" b="1" dirty="0" smtClean="0">
                <a:solidFill>
                  <a:srgbClr val="FF0000"/>
                </a:solidFill>
                <a:latin typeface="Times New Roman" pitchFamily="18" charset="0"/>
                <a:cs typeface="Times New Roman" pitchFamily="18" charset="0"/>
                <a:sym typeface="Arial"/>
              </a:rPr>
              <a:t> </a:t>
            </a:r>
            <a:r>
              <a:rPr lang="ru-RU" sz="1800" b="1" dirty="0" err="1" smtClean="0">
                <a:solidFill>
                  <a:srgbClr val="FF0000"/>
                </a:solidFill>
                <a:latin typeface="Times New Roman" pitchFamily="18" charset="0"/>
                <a:cs typeface="Times New Roman" pitchFamily="18" charset="0"/>
                <a:sym typeface="Arial"/>
              </a:rPr>
              <a:t>қолдары</a:t>
            </a:r>
            <a:endParaRPr b="1" dirty="0">
              <a:solidFill>
                <a:srgbClr val="FF0000"/>
              </a:solidFill>
              <a:latin typeface="Times New Roman" pitchFamily="18" charset="0"/>
              <a:cs typeface="Times New Roman" pitchFamily="18" charset="0"/>
            </a:endParaRPr>
          </a:p>
        </p:txBody>
      </p:sp>
      <p:sp>
        <p:nvSpPr>
          <p:cNvPr id="567" name="Google Shape;567;p65"/>
          <p:cNvSpPr/>
          <p:nvPr/>
        </p:nvSpPr>
        <p:spPr>
          <a:xfrm>
            <a:off x="6024772" y="3433923"/>
            <a:ext cx="2213810" cy="395229"/>
          </a:xfrm>
          <a:prstGeom prst="roundRect">
            <a:avLst>
              <a:gd name="adj" fmla="val 16667"/>
            </a:avLst>
          </a:prstGeom>
          <a:solidFill>
            <a:schemeClr val="l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800" dirty="0">
                <a:solidFill>
                  <a:schemeClr val="dk1"/>
                </a:solidFill>
                <a:latin typeface="Arial"/>
                <a:ea typeface="Arial"/>
                <a:cs typeface="Arial"/>
                <a:sym typeface="Arial"/>
              </a:rPr>
              <a:t> </a:t>
            </a:r>
            <a:r>
              <a:rPr lang="ru-RU" sz="1800" b="1" dirty="0" err="1" smtClean="0">
                <a:solidFill>
                  <a:srgbClr val="FF0000"/>
                </a:solidFill>
                <a:latin typeface="Times New Roman" pitchFamily="18" charset="0"/>
                <a:cs typeface="Times New Roman" pitchFamily="18" charset="0"/>
                <a:sym typeface="Arial"/>
              </a:rPr>
              <a:t>Құрал-сайман</a:t>
            </a:r>
            <a:endParaRPr b="1" dirty="0">
              <a:solidFill>
                <a:srgbClr val="FF0000"/>
              </a:solidFill>
              <a:latin typeface="Times New Roman" pitchFamily="18" charset="0"/>
              <a:cs typeface="Times New Roman" pitchFamily="18" charset="0"/>
            </a:endParaRPr>
          </a:p>
        </p:txBody>
      </p:sp>
      <p:sp>
        <p:nvSpPr>
          <p:cNvPr id="568" name="Google Shape;568;p65"/>
          <p:cNvSpPr txBox="1"/>
          <p:nvPr/>
        </p:nvSpPr>
        <p:spPr>
          <a:xfrm>
            <a:off x="7131676" y="152819"/>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6"/>
          <p:cNvSpPr txBox="1">
            <a:spLocks noGrp="1"/>
          </p:cNvSpPr>
          <p:nvPr>
            <p:ph type="title"/>
          </p:nvPr>
        </p:nvSpPr>
        <p:spPr>
          <a:xfrm>
            <a:off x="290425" y="212321"/>
            <a:ext cx="6120000" cy="720000"/>
          </a:xfrm>
          <a:prstGeom prst="rect">
            <a:avLst/>
          </a:prstGeom>
          <a:noFill/>
          <a:ln>
            <a:noFill/>
          </a:ln>
        </p:spPr>
        <p:txBody>
          <a:bodyPr spcFirstLastPara="1" wrap="square" lIns="18000" tIns="0" rIns="360000" bIns="0" anchor="b" anchorCtr="0">
            <a:noAutofit/>
          </a:bodyPr>
          <a:lstStyle/>
          <a:p>
            <a:pPr lvl="0">
              <a:buSzPts val="3200"/>
            </a:pPr>
            <a:r>
              <a:rPr lang="ru-RU" dirty="0" err="1">
                <a:latin typeface="Times New Roman" pitchFamily="18" charset="0"/>
                <a:cs typeface="Times New Roman" pitchFamily="18" charset="0"/>
              </a:rPr>
              <a:t>Инфекцияның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арқылы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берілуі</a:t>
            </a:r>
            <a:r>
              <a:rPr lang="ru-RU" dirty="0">
                <a:latin typeface="Times New Roman" pitchFamily="18" charset="0"/>
                <a:cs typeface="Times New Roman" pitchFamily="18" charset="0"/>
              </a:rPr>
              <a:t> (1)</a:t>
            </a:r>
            <a:endParaRPr dirty="0">
              <a:latin typeface="Times New Roman" pitchFamily="18" charset="0"/>
              <a:cs typeface="Times New Roman" pitchFamily="18" charset="0"/>
            </a:endParaRPr>
          </a:p>
        </p:txBody>
      </p:sp>
      <p:sp>
        <p:nvSpPr>
          <p:cNvPr id="575" name="Google Shape;575;p66"/>
          <p:cNvSpPr txBox="1">
            <a:spLocks noGrp="1"/>
          </p:cNvSpPr>
          <p:nvPr>
            <p:ph type="body" idx="1"/>
          </p:nvPr>
        </p:nvSpPr>
        <p:spPr>
          <a:xfrm>
            <a:off x="213700" y="990644"/>
            <a:ext cx="8424001" cy="4636644"/>
          </a:xfrm>
          <a:prstGeom prst="rect">
            <a:avLst/>
          </a:prstGeom>
          <a:noFill/>
          <a:ln>
            <a:noFill/>
          </a:ln>
        </p:spPr>
        <p:txBody>
          <a:bodyPr spcFirstLastPara="1" wrap="square" lIns="18000" tIns="0" rIns="18000" bIns="0" anchor="t" anchorCtr="0">
            <a:noAutofit/>
          </a:bodyPr>
          <a:lstStyle/>
          <a:p>
            <a:pPr marL="0" lvl="0" indent="0" algn="ctr">
              <a:spcBef>
                <a:spcPts val="1600"/>
              </a:spcBef>
              <a:buSzPts val="1920"/>
            </a:pPr>
            <a:r>
              <a:rPr lang="ru-RU" sz="2400" b="1" dirty="0" smtClean="0">
                <a:solidFill>
                  <a:srgbClr val="FF0000"/>
                </a:solidFill>
                <a:latin typeface="Times New Roman" pitchFamily="18" charset="0"/>
                <a:cs typeface="Times New Roman" pitchFamily="18" charset="0"/>
              </a:rPr>
              <a:t>    Бес </a:t>
            </a:r>
            <a:r>
              <a:rPr lang="ru-RU" sz="2400" b="1" dirty="0" err="1" smtClean="0">
                <a:solidFill>
                  <a:srgbClr val="FF0000"/>
                </a:solidFill>
                <a:latin typeface="Times New Roman" pitchFamily="18" charset="0"/>
                <a:cs typeface="Times New Roman" pitchFamily="18" charset="0"/>
              </a:rPr>
              <a:t>жағдайда</a:t>
            </a:r>
            <a:r>
              <a:rPr lang="ru-RU" sz="2400" b="1" dirty="0" smtClean="0">
                <a:solidFill>
                  <a:srgbClr val="FF0000"/>
                </a:solidFill>
                <a:latin typeface="Times New Roman" pitchFamily="18" charset="0"/>
                <a:cs typeface="Times New Roman" pitchFamily="18" charset="0"/>
              </a:rPr>
              <a:t> </a:t>
            </a:r>
            <a:r>
              <a:rPr lang="ru-RU" sz="2400" b="1" dirty="0">
                <a:solidFill>
                  <a:srgbClr val="FF0000"/>
                </a:solidFill>
                <a:latin typeface="Times New Roman" pitchFamily="18" charset="0"/>
                <a:cs typeface="Times New Roman" pitchFamily="18" charset="0"/>
              </a:rPr>
              <a:t>медицина </a:t>
            </a:r>
            <a:r>
              <a:rPr lang="ru-RU" sz="2400" b="1" dirty="0" err="1">
                <a:solidFill>
                  <a:srgbClr val="FF0000"/>
                </a:solidFill>
                <a:latin typeface="Times New Roman" pitchFamily="18" charset="0"/>
                <a:cs typeface="Times New Roman" pitchFamily="18" charset="0"/>
              </a:rPr>
              <a:t>қызметкерлерінің</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қолы</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ластанады</a:t>
            </a:r>
            <a:r>
              <a:rPr lang="ru-RU" sz="2400" b="1" dirty="0" smtClean="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және</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инфекциялардың</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таралуына</a:t>
            </a:r>
            <a:r>
              <a:rPr lang="ru-RU" sz="2400" b="1" dirty="0">
                <a:solidFill>
                  <a:srgbClr val="FF0000"/>
                </a:solidFill>
                <a:latin typeface="Times New Roman" pitchFamily="18" charset="0"/>
                <a:cs typeface="Times New Roman" pitchFamily="18" charset="0"/>
              </a:rPr>
              <a:t> </a:t>
            </a:r>
            <a:r>
              <a:rPr lang="ru-RU" sz="2400" b="1" dirty="0" err="1">
                <a:solidFill>
                  <a:srgbClr val="FF0000"/>
                </a:solidFill>
                <a:latin typeface="Times New Roman" pitchFamily="18" charset="0"/>
                <a:cs typeface="Times New Roman" pitchFamily="18" charset="0"/>
              </a:rPr>
              <a:t>ықпал</a:t>
            </a:r>
            <a:r>
              <a:rPr lang="ru-RU" sz="2400" b="1" dirty="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мүмкіндігі</a:t>
            </a:r>
            <a:r>
              <a:rPr lang="ru-RU" sz="2400" b="1" dirty="0" smtClean="0">
                <a:solidFill>
                  <a:srgbClr val="FF0000"/>
                </a:solidFill>
                <a:latin typeface="Times New Roman" pitchFamily="18" charset="0"/>
                <a:cs typeface="Times New Roman" pitchFamily="18" charset="0"/>
              </a:rPr>
              <a:t> </a:t>
            </a:r>
            <a:r>
              <a:rPr lang="ru-RU" sz="2400" b="1" dirty="0" err="1" smtClean="0">
                <a:solidFill>
                  <a:srgbClr val="FF0000"/>
                </a:solidFill>
                <a:latin typeface="Times New Roman" pitchFamily="18" charset="0"/>
                <a:cs typeface="Times New Roman" pitchFamily="18" charset="0"/>
              </a:rPr>
              <a:t>туады</a:t>
            </a:r>
            <a:r>
              <a:rPr lang="ru-RU" sz="2400" b="1" dirty="0" smtClean="0">
                <a:solidFill>
                  <a:srgbClr val="FF0000"/>
                </a:solidFill>
                <a:latin typeface="Times New Roman" pitchFamily="18" charset="0"/>
                <a:cs typeface="Times New Roman" pitchFamily="18" charset="0"/>
              </a:rPr>
              <a:t>:</a:t>
            </a:r>
            <a:endParaRPr lang="ru-RU" sz="2400" b="1" dirty="0">
              <a:solidFill>
                <a:srgbClr val="FF0000"/>
              </a:solidFill>
              <a:latin typeface="Times New Roman" pitchFamily="18" charset="0"/>
              <a:cs typeface="Times New Roman" pitchFamily="18" charset="0"/>
            </a:endParaRPr>
          </a:p>
          <a:p>
            <a:pPr marL="0" lvl="0" indent="0" algn="ctr">
              <a:spcBef>
                <a:spcPts val="1600"/>
              </a:spcBef>
              <a:buSzPts val="1920"/>
            </a:pPr>
            <a:r>
              <a:rPr lang="ru-RU" sz="2400" b="1" dirty="0" smtClean="0">
                <a:solidFill>
                  <a:schemeClr val="accent2">
                    <a:lumMod val="60000"/>
                    <a:lumOff val="40000"/>
                  </a:schemeClr>
                </a:solidFill>
                <a:latin typeface="Times New Roman" pitchFamily="18" charset="0"/>
                <a:cs typeface="Times New Roman" pitchFamily="18" charset="0"/>
              </a:rPr>
              <a:t>        1.Микробтар </a:t>
            </a:r>
            <a:r>
              <a:rPr lang="ru-RU" sz="2400" b="1" dirty="0" err="1">
                <a:solidFill>
                  <a:schemeClr val="accent2">
                    <a:lumMod val="60000"/>
                    <a:lumOff val="40000"/>
                  </a:schemeClr>
                </a:solidFill>
                <a:latin typeface="Times New Roman" pitchFamily="18" charset="0"/>
                <a:cs typeface="Times New Roman" pitchFamily="18" charset="0"/>
              </a:rPr>
              <a:t>науқастың</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терісінде</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және</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оның</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айналасындағы</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беттерде</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болады</a:t>
            </a:r>
            <a:r>
              <a:rPr lang="ru-RU" sz="2400" b="1" dirty="0" smtClean="0">
                <a:solidFill>
                  <a:schemeClr val="accent2">
                    <a:lumMod val="60000"/>
                    <a:lumOff val="40000"/>
                  </a:schemeClr>
                </a:solidFill>
                <a:latin typeface="Times New Roman" pitchFamily="18" charset="0"/>
                <a:cs typeface="Times New Roman" pitchFamily="18" charset="0"/>
              </a:rPr>
              <a:t>. </a:t>
            </a:r>
          </a:p>
          <a:p>
            <a:pPr marL="0" lvl="0" indent="0" algn="ctr">
              <a:spcBef>
                <a:spcPts val="1600"/>
              </a:spcBef>
              <a:buSzPts val="1920"/>
            </a:pPr>
            <a:r>
              <a:rPr lang="ru-RU" sz="2400" b="1" dirty="0" smtClean="0">
                <a:solidFill>
                  <a:schemeClr val="accent2">
                    <a:lumMod val="60000"/>
                    <a:lumOff val="40000"/>
                  </a:schemeClr>
                </a:solidFill>
                <a:latin typeface="Times New Roman" pitchFamily="18" charset="0"/>
                <a:cs typeface="Times New Roman" pitchFamily="18" charset="0"/>
              </a:rPr>
              <a:t>2.Тікелей </a:t>
            </a:r>
            <a:r>
              <a:rPr lang="ru-RU" sz="2400" b="1" dirty="0" err="1">
                <a:solidFill>
                  <a:schemeClr val="accent2">
                    <a:lumMod val="60000"/>
                    <a:lumOff val="40000"/>
                  </a:schemeClr>
                </a:solidFill>
                <a:latin typeface="Times New Roman" pitchFamily="18" charset="0"/>
                <a:cs typeface="Times New Roman" pitchFamily="18" charset="0"/>
              </a:rPr>
              <a:t>және</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жанама</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байланыста</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пациенттердің</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микробтары</a:t>
            </a:r>
            <a:r>
              <a:rPr lang="ru-RU" sz="2400" b="1" dirty="0">
                <a:solidFill>
                  <a:schemeClr val="accent2">
                    <a:lumMod val="60000"/>
                    <a:lumOff val="40000"/>
                  </a:schemeClr>
                </a:solidFill>
                <a:latin typeface="Times New Roman" pitchFamily="18" charset="0"/>
                <a:cs typeface="Times New Roman" pitchFamily="18" charset="0"/>
              </a:rPr>
              <a:t> медицина </a:t>
            </a:r>
            <a:r>
              <a:rPr lang="ru-RU" sz="2400" b="1" dirty="0" err="1">
                <a:solidFill>
                  <a:schemeClr val="accent2">
                    <a:lumMod val="60000"/>
                    <a:lumOff val="40000"/>
                  </a:schemeClr>
                </a:solidFill>
                <a:latin typeface="Times New Roman" pitchFamily="18" charset="0"/>
                <a:cs typeface="Times New Roman" pitchFamily="18" charset="0"/>
              </a:rPr>
              <a:t>қызметкерлерінің</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a:solidFill>
                  <a:schemeClr val="accent2">
                    <a:lumMod val="60000"/>
                    <a:lumOff val="40000"/>
                  </a:schemeClr>
                </a:solidFill>
                <a:latin typeface="Times New Roman" pitchFamily="18" charset="0"/>
                <a:cs typeface="Times New Roman" pitchFamily="18" charset="0"/>
              </a:rPr>
              <a:t>қолын</a:t>
            </a:r>
            <a:r>
              <a:rPr lang="ru-RU" sz="2400" b="1" dirty="0">
                <a:solidFill>
                  <a:schemeClr val="accent2">
                    <a:lumMod val="60000"/>
                    <a:lumOff val="40000"/>
                  </a:schemeClr>
                </a:solidFill>
                <a:latin typeface="Times New Roman" pitchFamily="18" charset="0"/>
                <a:cs typeface="Times New Roman" pitchFamily="18" charset="0"/>
              </a:rPr>
              <a:t> </a:t>
            </a:r>
            <a:r>
              <a:rPr lang="ru-RU" sz="2400" b="1" dirty="0" err="1" smtClean="0">
                <a:solidFill>
                  <a:schemeClr val="accent2">
                    <a:lumMod val="60000"/>
                    <a:lumOff val="40000"/>
                  </a:schemeClr>
                </a:solidFill>
                <a:latin typeface="Times New Roman" pitchFamily="18" charset="0"/>
                <a:cs typeface="Times New Roman" pitchFamily="18" charset="0"/>
              </a:rPr>
              <a:t>жұғады</a:t>
            </a:r>
            <a:r>
              <a:rPr lang="ru-RU" sz="2400" b="1" dirty="0">
                <a:solidFill>
                  <a:schemeClr val="accent2">
                    <a:lumMod val="60000"/>
                    <a:lumOff val="40000"/>
                  </a:schemeClr>
                </a:solidFill>
                <a:latin typeface="Times New Roman" pitchFamily="18" charset="0"/>
                <a:cs typeface="Times New Roman" pitchFamily="18" charset="0"/>
              </a:rPr>
              <a:t>.</a:t>
            </a:r>
            <a:endParaRPr lang="ru-RU" sz="2400" b="1" dirty="0" smtClean="0">
              <a:solidFill>
                <a:schemeClr val="accent2">
                  <a:lumMod val="60000"/>
                  <a:lumOff val="40000"/>
                </a:schemeClr>
              </a:solidFill>
              <a:latin typeface="Times New Roman" pitchFamily="18" charset="0"/>
              <a:cs typeface="Times New Roman" pitchFamily="18" charset="0"/>
            </a:endParaRPr>
          </a:p>
        </p:txBody>
      </p:sp>
      <p:pic>
        <p:nvPicPr>
          <p:cNvPr id="576" name="Google Shape;576;p66" descr="figure2"/>
          <p:cNvPicPr preferRelativeResize="0"/>
          <p:nvPr/>
        </p:nvPicPr>
        <p:blipFill rotWithShape="1">
          <a:blip r:embed="rId3">
            <a:alphaModFix/>
          </a:blip>
          <a:srcRect/>
          <a:stretch/>
        </p:blipFill>
        <p:spPr>
          <a:xfrm>
            <a:off x="5763891" y="4396144"/>
            <a:ext cx="2834640" cy="2336998"/>
          </a:xfrm>
          <a:prstGeom prst="rect">
            <a:avLst/>
          </a:prstGeom>
          <a:noFill/>
          <a:ln>
            <a:noFill/>
          </a:ln>
        </p:spPr>
      </p:pic>
      <p:sp>
        <p:nvSpPr>
          <p:cNvPr id="578" name="Google Shape;578;p66"/>
          <p:cNvSpPr txBox="1"/>
          <p:nvPr/>
        </p:nvSpPr>
        <p:spPr>
          <a:xfrm>
            <a:off x="6953904" y="237521"/>
            <a:ext cx="1976400" cy="694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7"/>
          <p:cNvSpPr txBox="1">
            <a:spLocks noGrp="1"/>
          </p:cNvSpPr>
          <p:nvPr>
            <p:ph type="body" idx="1"/>
          </p:nvPr>
        </p:nvSpPr>
        <p:spPr>
          <a:xfrm>
            <a:off x="355778" y="936563"/>
            <a:ext cx="8424001" cy="4237200"/>
          </a:xfrm>
          <a:prstGeom prst="rect">
            <a:avLst/>
          </a:prstGeom>
          <a:noFill/>
          <a:ln>
            <a:noFill/>
          </a:ln>
        </p:spPr>
        <p:txBody>
          <a:bodyPr spcFirstLastPara="1" wrap="square" lIns="18000" tIns="0" rIns="18000" bIns="0" anchor="t" anchorCtr="0">
            <a:noAutofit/>
          </a:bodyPr>
          <a:lstStyle/>
          <a:p>
            <a:pPr marL="0" lvl="0" indent="0" algn="ctr">
              <a:spcBef>
                <a:spcPts val="0"/>
              </a:spcBef>
              <a:buSzPts val="1920"/>
            </a:pPr>
            <a:r>
              <a:rPr lang="ru-RU" sz="2400" b="1" dirty="0">
                <a:solidFill>
                  <a:srgbClr val="00B0F0"/>
                </a:solidFill>
                <a:latin typeface="Times New Roman" pitchFamily="18" charset="0"/>
                <a:cs typeface="Times New Roman" pitchFamily="18" charset="0"/>
              </a:rPr>
              <a:t>3. </a:t>
            </a:r>
            <a:r>
              <a:rPr lang="ru-RU" sz="2400" b="1" dirty="0" err="1">
                <a:solidFill>
                  <a:srgbClr val="00B0F0"/>
                </a:solidFill>
                <a:latin typeface="Times New Roman" pitchFamily="18" charset="0"/>
                <a:cs typeface="Times New Roman" pitchFamily="18" charset="0"/>
              </a:rPr>
              <a:t>Микробтар</a:t>
            </a:r>
            <a:r>
              <a:rPr lang="ru-RU" sz="2400" b="1" dirty="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қолда</a:t>
            </a:r>
            <a:r>
              <a:rPr lang="ru-RU" sz="2400" b="1" dirty="0" smtClean="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сақталады</a:t>
            </a:r>
            <a:r>
              <a:rPr lang="ru-RU" sz="2400" b="1" dirty="0" smtClean="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және</a:t>
            </a:r>
            <a:r>
              <a:rPr lang="ru-RU" sz="2400" b="1" dirty="0">
                <a:solidFill>
                  <a:srgbClr val="00B0F0"/>
                </a:solidFill>
                <a:latin typeface="Times New Roman" pitchFamily="18" charset="0"/>
                <a:cs typeface="Times New Roman" pitchFamily="18" charset="0"/>
              </a:rPr>
              <a:t> медицина </a:t>
            </a:r>
            <a:r>
              <a:rPr lang="ru-RU" sz="2400" b="1" dirty="0" err="1">
                <a:solidFill>
                  <a:srgbClr val="00B0F0"/>
                </a:solidFill>
                <a:latin typeface="Times New Roman" pitchFamily="18" charset="0"/>
                <a:cs typeface="Times New Roman" pitchFamily="18" charset="0"/>
              </a:rPr>
              <a:t>қызметкерлерінің</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қолында</a:t>
            </a:r>
            <a:r>
              <a:rPr lang="ru-RU" sz="2400" b="1" dirty="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көбейеді</a:t>
            </a:r>
            <a:r>
              <a:rPr lang="ru-RU" sz="2400" b="1" dirty="0" smtClean="0">
                <a:solidFill>
                  <a:srgbClr val="00B0F0"/>
                </a:solidFill>
                <a:latin typeface="Times New Roman" pitchFamily="18" charset="0"/>
                <a:cs typeface="Times New Roman" pitchFamily="18" charset="0"/>
              </a:rPr>
              <a:t>.</a:t>
            </a:r>
          </a:p>
          <a:p>
            <a:pPr marL="0" lvl="0" indent="0" algn="ctr">
              <a:spcBef>
                <a:spcPts val="0"/>
              </a:spcBef>
              <a:buSzPts val="1920"/>
            </a:pPr>
            <a:r>
              <a:rPr lang="ru-RU" sz="2400" b="1" dirty="0" smtClean="0">
                <a:solidFill>
                  <a:srgbClr val="00B0F0"/>
                </a:solidFill>
                <a:latin typeface="Times New Roman" pitchFamily="18" charset="0"/>
                <a:cs typeface="Times New Roman" pitchFamily="18" charset="0"/>
              </a:rPr>
              <a:t> 4</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Қолды</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дұрыс</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өңдемеу</a:t>
            </a:r>
            <a:r>
              <a:rPr lang="ru-RU" sz="2400" b="1" dirty="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қолдың</a:t>
            </a:r>
            <a:r>
              <a:rPr lang="ru-RU" sz="2400" b="1" dirty="0">
                <a:solidFill>
                  <a:srgbClr val="00B0F0"/>
                </a:solidFill>
                <a:latin typeface="Times New Roman" pitchFamily="18" charset="0"/>
                <a:cs typeface="Times New Roman" pitchFamily="18" charset="0"/>
              </a:rPr>
              <a:t> </a:t>
            </a:r>
            <a:r>
              <a:rPr lang="ru-RU" sz="2400" b="1" dirty="0" smtClean="0">
                <a:solidFill>
                  <a:srgbClr val="00B0F0"/>
                </a:solidFill>
                <a:latin typeface="Times New Roman" pitchFamily="18" charset="0"/>
                <a:cs typeface="Times New Roman" pitchFamily="18" charset="0"/>
              </a:rPr>
              <a:t>лас </a:t>
            </a:r>
            <a:r>
              <a:rPr lang="ru-RU" sz="2400" b="1" dirty="0" err="1" smtClean="0">
                <a:solidFill>
                  <a:srgbClr val="00B0F0"/>
                </a:solidFill>
                <a:latin typeface="Times New Roman" pitchFamily="18" charset="0"/>
                <a:cs typeface="Times New Roman" pitchFamily="18" charset="0"/>
              </a:rPr>
              <a:t>болып</a:t>
            </a:r>
            <a:r>
              <a:rPr lang="ru-RU" sz="2400" b="1" dirty="0" smtClean="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қалуына</a:t>
            </a:r>
            <a:r>
              <a:rPr lang="ru-RU" sz="2400" b="1" dirty="0" smtClean="0">
                <a:solidFill>
                  <a:srgbClr val="00B0F0"/>
                </a:solidFill>
                <a:latin typeface="Times New Roman" pitchFamily="18" charset="0"/>
                <a:cs typeface="Times New Roman" pitchFamily="18" charset="0"/>
              </a:rPr>
              <a:t> </a:t>
            </a:r>
            <a:r>
              <a:rPr lang="ru-RU" sz="2400" b="1" dirty="0" err="1">
                <a:solidFill>
                  <a:srgbClr val="00B0F0"/>
                </a:solidFill>
                <a:latin typeface="Times New Roman" pitchFamily="18" charset="0"/>
                <a:cs typeface="Times New Roman" pitchFamily="18" charset="0"/>
              </a:rPr>
              <a:t>әкеледі</a:t>
            </a:r>
            <a:endParaRPr sz="2400" b="1" dirty="0">
              <a:solidFill>
                <a:srgbClr val="00B0F0"/>
              </a:solidFill>
              <a:latin typeface="Times New Roman" pitchFamily="18" charset="0"/>
              <a:cs typeface="Times New Roman" pitchFamily="18" charset="0"/>
            </a:endParaRPr>
          </a:p>
          <a:p>
            <a:pPr marL="342900" lvl="1" indent="-251459" algn="l" rtl="0">
              <a:lnSpc>
                <a:spcPct val="110000"/>
              </a:lnSpc>
              <a:spcBef>
                <a:spcPts val="1600"/>
              </a:spcBef>
              <a:spcAft>
                <a:spcPts val="0"/>
              </a:spcAft>
              <a:buSzPts val="1440"/>
              <a:buNone/>
            </a:pPr>
            <a:endParaRPr sz="1800" dirty="0"/>
          </a:p>
          <a:p>
            <a:pPr marL="342900" lvl="0" indent="-241300" algn="l" rtl="0">
              <a:lnSpc>
                <a:spcPct val="110000"/>
              </a:lnSpc>
              <a:spcBef>
                <a:spcPts val="1600"/>
              </a:spcBef>
              <a:spcAft>
                <a:spcPts val="0"/>
              </a:spcAft>
              <a:buSzPts val="1600"/>
              <a:buFont typeface="Arial"/>
              <a:buNone/>
            </a:pPr>
            <a:endParaRPr sz="2000" b="1" dirty="0">
              <a:solidFill>
                <a:srgbClr val="FF9900"/>
              </a:solidFill>
            </a:endParaRPr>
          </a:p>
        </p:txBody>
      </p:sp>
      <p:sp>
        <p:nvSpPr>
          <p:cNvPr id="585" name="Google Shape;585;p67"/>
          <p:cNvSpPr txBox="1">
            <a:spLocks noGrp="1"/>
          </p:cNvSpPr>
          <p:nvPr>
            <p:ph type="title"/>
          </p:nvPr>
        </p:nvSpPr>
        <p:spPr>
          <a:xfrm>
            <a:off x="296433" y="198241"/>
            <a:ext cx="6120000" cy="720000"/>
          </a:xfrm>
          <a:prstGeom prst="rect">
            <a:avLst/>
          </a:prstGeom>
          <a:noFill/>
          <a:ln>
            <a:noFill/>
          </a:ln>
        </p:spPr>
        <p:txBody>
          <a:bodyPr spcFirstLastPara="1" wrap="square" lIns="18000" tIns="0" rIns="360000" bIns="0" anchor="b" anchorCtr="0">
            <a:noAutofit/>
          </a:bodyPr>
          <a:lstStyle/>
          <a:p>
            <a:pPr lvl="0">
              <a:buSzPts val="3200"/>
            </a:pPr>
            <a:r>
              <a:rPr lang="ru-RU" dirty="0" err="1">
                <a:latin typeface="Times New Roman" pitchFamily="18" charset="0"/>
                <a:cs typeface="Times New Roman" pitchFamily="18" charset="0"/>
              </a:rPr>
              <a:t>Инфекцияның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арқылы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берілуі</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(2)</a:t>
            </a:r>
            <a:endParaRPr sz="3200" dirty="0"/>
          </a:p>
        </p:txBody>
      </p:sp>
      <p:pic>
        <p:nvPicPr>
          <p:cNvPr id="586" name="Google Shape;586;p67" descr="figure3a"/>
          <p:cNvPicPr preferRelativeResize="0"/>
          <p:nvPr/>
        </p:nvPicPr>
        <p:blipFill rotWithShape="1">
          <a:blip r:embed="rId3">
            <a:alphaModFix/>
          </a:blip>
          <a:srcRect/>
          <a:stretch/>
        </p:blipFill>
        <p:spPr>
          <a:xfrm>
            <a:off x="355774" y="2903827"/>
            <a:ext cx="3249440" cy="3033776"/>
          </a:xfrm>
          <a:prstGeom prst="rect">
            <a:avLst/>
          </a:prstGeom>
          <a:noFill/>
          <a:ln>
            <a:noFill/>
          </a:ln>
        </p:spPr>
      </p:pic>
      <p:pic>
        <p:nvPicPr>
          <p:cNvPr id="587" name="Google Shape;587;p67" descr="figure3b"/>
          <p:cNvPicPr preferRelativeResize="0"/>
          <p:nvPr/>
        </p:nvPicPr>
        <p:blipFill rotWithShape="1">
          <a:blip r:embed="rId4">
            <a:alphaModFix/>
          </a:blip>
          <a:srcRect/>
          <a:stretch/>
        </p:blipFill>
        <p:spPr>
          <a:xfrm>
            <a:off x="5494567" y="2903827"/>
            <a:ext cx="3162419" cy="3033776"/>
          </a:xfrm>
          <a:prstGeom prst="rect">
            <a:avLst/>
          </a:prstGeom>
          <a:noFill/>
          <a:ln>
            <a:noFill/>
          </a:ln>
        </p:spPr>
      </p:pic>
      <p:cxnSp>
        <p:nvCxnSpPr>
          <p:cNvPr id="588" name="Google Shape;588;p67"/>
          <p:cNvCxnSpPr/>
          <p:nvPr/>
        </p:nvCxnSpPr>
        <p:spPr>
          <a:xfrm>
            <a:off x="3817942" y="4556062"/>
            <a:ext cx="1501775" cy="0"/>
          </a:xfrm>
          <a:prstGeom prst="straightConnector1">
            <a:avLst/>
          </a:prstGeom>
          <a:noFill/>
          <a:ln w="127000" cap="flat" cmpd="sng">
            <a:solidFill>
              <a:srgbClr val="FF0000"/>
            </a:solidFill>
            <a:prstDash val="solid"/>
            <a:round/>
            <a:headEnd type="none" w="med" len="med"/>
            <a:tailEnd type="stealth" w="med" len="med"/>
          </a:ln>
        </p:spPr>
      </p:cxnSp>
      <p:sp>
        <p:nvSpPr>
          <p:cNvPr id="590" name="Google Shape;590;p67"/>
          <p:cNvSpPr txBox="1"/>
          <p:nvPr/>
        </p:nvSpPr>
        <p:spPr>
          <a:xfrm>
            <a:off x="7078084" y="241763"/>
            <a:ext cx="1976400" cy="694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Font typeface="Arial"/>
              <a:buNone/>
            </a:pPr>
            <a:r>
              <a:rPr lang="ru-RU" sz="100" b="0">
                <a:solidFill>
                  <a:schemeClr val="lt1"/>
                </a:solidFill>
                <a:latin typeface="Arial"/>
                <a:ea typeface="Arial"/>
                <a:cs typeface="Arial"/>
                <a:sym typeface="Arial"/>
              </a:rPr>
              <a:t>.</a:t>
            </a:r>
            <a:endParaRPr sz="100" b="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HO PPT color scheme 2016">
      <a:dk1>
        <a:srgbClr val="000000"/>
      </a:dk1>
      <a:lt1>
        <a:srgbClr val="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WHO PPT color scheme 2016">
      <a:dk1>
        <a:srgbClr val="000000"/>
      </a:dk1>
      <a:lt1>
        <a:srgbClr val="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WHO PPT color scheme 2016">
      <a:dk1>
        <a:srgbClr val="000000"/>
      </a:dk1>
      <a:lt1>
        <a:srgbClr val="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3013</Words>
  <Application>Microsoft Office PowerPoint</Application>
  <PresentationFormat>Экран (4:3)</PresentationFormat>
  <Paragraphs>427</Paragraphs>
  <Slides>56</Slides>
  <Notes>31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56</vt:i4>
      </vt:variant>
    </vt:vector>
  </HeadingPairs>
  <TitlesOfParts>
    <vt:vector size="66" baseType="lpstr">
      <vt:lpstr>Arial</vt:lpstr>
      <vt:lpstr>Calibri</vt:lpstr>
      <vt:lpstr>Verdana</vt:lpstr>
      <vt:lpstr>Arial Unicode MS</vt:lpstr>
      <vt:lpstr>Times New Roman</vt:lpstr>
      <vt:lpstr>Wingdings</vt:lpstr>
      <vt:lpstr>Garamond</vt:lpstr>
      <vt:lpstr>Office Theme</vt:lpstr>
      <vt:lpstr>1_Office Theme</vt:lpstr>
      <vt:lpstr>2_Office Theme</vt:lpstr>
      <vt:lpstr>Инфекцияның алдын алу және инфекциялық бақылау (ИААИБ) </vt:lpstr>
      <vt:lpstr>     Стандартты сақтық шараларының элементтері</vt:lpstr>
      <vt:lpstr>   Сіз білдіңіз бе ?</vt:lpstr>
      <vt:lpstr>Презентация PowerPoint</vt:lpstr>
      <vt:lpstr>Презентация PowerPoint</vt:lpstr>
      <vt:lpstr>Қол гигиенасы</vt:lpstr>
      <vt:lpstr>Неге біз қол жуумыз қажет?</vt:lpstr>
      <vt:lpstr>Инфекцияның қол арқылы берілуі (1)</vt:lpstr>
      <vt:lpstr>Инфекцияның қол арқылы берілуі (2)</vt:lpstr>
      <vt:lpstr>Инфекцияның қол арқылы берілуі (3)</vt:lpstr>
      <vt:lpstr>Қол гигиенасының маңызы!</vt:lpstr>
      <vt:lpstr>Презентация PowerPoint</vt:lpstr>
      <vt:lpstr>1. Пациентпен байланыс алдында</vt:lpstr>
      <vt:lpstr>Презентация PowerPoint</vt:lpstr>
      <vt:lpstr>3. Биологиялық сұйықтықтармен байланыс тәуекелімен байланысты жағдайдан кейін</vt:lpstr>
      <vt:lpstr>4. Пациентпен байланыстан кейін</vt:lpstr>
      <vt:lpstr>5. Пациенттің айналасындағы сыртқы орта объектілерімен байланыстан кейін</vt:lpstr>
      <vt:lpstr>Медицина мекемелері (1)</vt:lpstr>
      <vt:lpstr>Медицина мекемелері (2)</vt:lpstr>
      <vt:lpstr>Қолды жуу қажет болатын басқа маңызды жағдайлар!</vt:lpstr>
      <vt:lpstr>Қолды гигиеналық өңдеуді дұрыс орындауға қойылатын жалпы талаптар</vt:lpstr>
      <vt:lpstr>Қол гигиенасы және қолғапты пайдалану</vt:lpstr>
      <vt:lpstr>Қол гигиенасы мен қолғапты қолданудың негізгі сәттері</vt:lpstr>
      <vt:lpstr>Қолды гигиеналық өңдеу әдістері</vt:lpstr>
      <vt:lpstr>Сабын мен су</vt:lpstr>
      <vt:lpstr>Презентация PowerPoint</vt:lpstr>
      <vt:lpstr>Қолды гигиеналық өңдеу әдістері</vt:lpstr>
      <vt:lpstr>Қол гигиенасы: құрамында спирті бар антисептик</vt:lpstr>
      <vt:lpstr>Қолды гигиеналық өңдеу техникасы: қолдың әдетте өткізіп жіберетін бөліктері</vt:lpstr>
      <vt:lpstr>Қол гигиенасын насихаттау</vt:lpstr>
      <vt:lpstr>Презентация PowerPoint</vt:lpstr>
      <vt:lpstr>Презентация PowerPoint</vt:lpstr>
      <vt:lpstr> Антисептиктерді таңдауға қойылатын талаптар</vt:lpstr>
      <vt:lpstr>Медициналық қызметкерлердің қолында микроорганизмдердің өмір сүруі</vt:lpstr>
      <vt:lpstr> Қолды гигиеналық өңдеудің мақсаты: өтпелі флораны жою арқылы госпиталь ішіндегі айқаспалы контаминацияның алдын алу </vt:lpstr>
      <vt:lpstr>Гигиеналық қол жуу көрсеткіштері</vt:lpstr>
      <vt:lpstr>      ИЯ                           ЖОҚ</vt:lpstr>
      <vt:lpstr>ЖҮЗІКТЕР   </vt:lpstr>
      <vt:lpstr>Қолды жуғаннан кейін және қолды гигиеналық антисептиктен кейін сақиналардан қалған микроорганизмдердің колониялары</vt:lpstr>
      <vt:lpstr>Презентация PowerPoint</vt:lpstr>
      <vt:lpstr>Микроорганизмдер қалай таралады?</vt:lpstr>
      <vt:lpstr>Презентация PowerPoint</vt:lpstr>
      <vt:lpstr>Презентация PowerPoint</vt:lpstr>
      <vt:lpstr>Презентация PowerPoint</vt:lpstr>
      <vt:lpstr>Негізгі принциптер</vt:lpstr>
      <vt:lpstr>   Қызылорда облысы емдеу ұйымдарындағы ОБМҚ жұмысына мониторинг  жүргізу қорытындысы  "Медициналық көмек көрсетумен байланысты инфекциялардың алдын алу жөніндегі санитариялық-эпидемияға қарсы, санитариялық-профилактикалық іс-шараларды ұйымдастыруға және жүргізуге қойылатын санитариялық-эпидемиологиялық талаптар" санитариялық қағидаларын бекіту туралы Қазақстан Республикасы Денсаулық сақтау министрінің 2022 жылғы 2 желтоқсандағы № ҚР ДСМ-151 бұйрығы. Оның ішіндегі №2 қосымша талаптарының орындалмағаны орын алды</vt:lpstr>
      <vt:lpstr>      6. Қолды жуу үшін жылы ағынды су, дозаторы бар құтылардағы сұйық сабын, бір рет қолданылатын сүлгілер немесе сулықтар пайдаланылады – делінген, бірақ…</vt:lpstr>
      <vt:lpstr>6. Қолды жуу үшін жылы ағынды су, дозаторы бар құтылардағы  сұйық сабын, бір рет қолданылатын сүлгілер немесе сулықтар пайдаланылады – делінген, бірақ…</vt:lpstr>
      <vt:lpstr>Шынтақтық  шүмек болуы қажет… </vt:lpstr>
      <vt:lpstr>Шынтақтық  шүмек болуы қажет… </vt:lpstr>
      <vt:lpstr>Презентация PowerPoint</vt:lpstr>
      <vt:lpstr>      3. Медициналық манипуляцияларды жүзеге асыратын медицина персоналы қолын тиімді өңдеуді қамтамасыз ету үшін мынадай талаптарды сақтауы қажет: тырнақты алу, қолға лак жақпау, жасанды тырнақтың болмауы, зергерлік бұйымдар мен сағат, білезік тақпау, қолды зақымдаудың болмауы, білекті киім жауып тұрмауы тиіс. </vt:lpstr>
      <vt:lpstr>№ ҚР ДСМ 96/2020 бұйрықтың 7-тарауы  «Денсаулық сақтау объектілерінде қалдықтарды жинауға, залалсыздандыруға, сақтауға қойылатын санитариялық-эпидемиологиялық талаптар» сақталмаған медициналық қалдықтар топтары бойынша таңбаланбаған, айы, күні, жылы, жауапты маман, кабинет атауы жазылмаған. </vt:lpstr>
      <vt:lpstr>ҚР ДСМ №151 бұйрығының  2-қосымшасының талаптарына сай қол жуу орындары </vt:lpstr>
      <vt:lpstr>ҚР ДСМ №151 бұйрығының  2-қосымшасының талаптарына сай қол жуу орындары </vt:lpstr>
      <vt:lpstr>Тыңдағаныңызға рахмет!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Профилактика инфекций и инфекционный контроль (ПИИК)</dc:title>
  <cp:lastModifiedBy>Приемный</cp:lastModifiedBy>
  <cp:revision>119</cp:revision>
  <dcterms:modified xsi:type="dcterms:W3CDTF">2024-01-31T10:27:07Z</dcterms:modified>
</cp:coreProperties>
</file>